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28"/>
  </p:notesMasterIdLst>
  <p:sldIdLst>
    <p:sldId id="3252" r:id="rId5"/>
    <p:sldId id="3251" r:id="rId6"/>
    <p:sldId id="3250" r:id="rId7"/>
    <p:sldId id="3253" r:id="rId8"/>
    <p:sldId id="3247" r:id="rId9"/>
    <p:sldId id="3246" r:id="rId10"/>
    <p:sldId id="3258" r:id="rId11"/>
    <p:sldId id="3261" r:id="rId12"/>
    <p:sldId id="3259" r:id="rId13"/>
    <p:sldId id="3260" r:id="rId14"/>
    <p:sldId id="3257" r:id="rId15"/>
    <p:sldId id="3158" r:id="rId16"/>
    <p:sldId id="3256" r:id="rId17"/>
    <p:sldId id="3262" r:id="rId18"/>
    <p:sldId id="3263" r:id="rId19"/>
    <p:sldId id="3264" r:id="rId20"/>
    <p:sldId id="3265" r:id="rId21"/>
    <p:sldId id="3266" r:id="rId22"/>
    <p:sldId id="3267" r:id="rId23"/>
    <p:sldId id="3268" r:id="rId24"/>
    <p:sldId id="3269" r:id="rId25"/>
    <p:sldId id="3270" r:id="rId26"/>
    <p:sldId id="3271" r:id="rId27"/>
  </p:sldIdLst>
  <p:sldSz cx="12192000" cy="6858000"/>
  <p:notesSz cx="6794500" cy="9931400"/>
  <p:defaultTex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F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10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emy Clifton" userId="b7121016-a606-4e59-9b8c-d8cabdc242a8" providerId="ADAL" clId="{52976496-2EC4-4F73-B258-16BC741B64D9}"/>
    <pc:docChg chg="delSld">
      <pc:chgData name="Jeremy Clifton" userId="b7121016-a606-4e59-9b8c-d8cabdc242a8" providerId="ADAL" clId="{52976496-2EC4-4F73-B258-16BC741B64D9}" dt="2025-06-02T19:29:01.104" v="3" actId="47"/>
      <pc:docMkLst>
        <pc:docMk/>
      </pc:docMkLst>
      <pc:sldChg chg="del">
        <pc:chgData name="Jeremy Clifton" userId="b7121016-a606-4e59-9b8c-d8cabdc242a8" providerId="ADAL" clId="{52976496-2EC4-4F73-B258-16BC741B64D9}" dt="2025-06-02T19:28:50.706" v="0" actId="47"/>
        <pc:sldMkLst>
          <pc:docMk/>
          <pc:sldMk cId="294064188" sldId="2575"/>
        </pc:sldMkLst>
      </pc:sldChg>
      <pc:sldChg chg="del">
        <pc:chgData name="Jeremy Clifton" userId="b7121016-a606-4e59-9b8c-d8cabdc242a8" providerId="ADAL" clId="{52976496-2EC4-4F73-B258-16BC741B64D9}" dt="2025-06-02T19:28:50.706" v="0" actId="47"/>
        <pc:sldMkLst>
          <pc:docMk/>
          <pc:sldMk cId="3377884115" sldId="3179"/>
        </pc:sldMkLst>
      </pc:sldChg>
      <pc:sldChg chg="del">
        <pc:chgData name="Jeremy Clifton" userId="b7121016-a606-4e59-9b8c-d8cabdc242a8" providerId="ADAL" clId="{52976496-2EC4-4F73-B258-16BC741B64D9}" dt="2025-06-02T19:29:01.104" v="3" actId="47"/>
        <pc:sldMkLst>
          <pc:docMk/>
          <pc:sldMk cId="29807046" sldId="3194"/>
        </pc:sldMkLst>
      </pc:sldChg>
      <pc:sldChg chg="del">
        <pc:chgData name="Jeremy Clifton" userId="b7121016-a606-4e59-9b8c-d8cabdc242a8" providerId="ADAL" clId="{52976496-2EC4-4F73-B258-16BC741B64D9}" dt="2025-06-02T19:28:50.706" v="0" actId="47"/>
        <pc:sldMkLst>
          <pc:docMk/>
          <pc:sldMk cId="2518681518" sldId="3230"/>
        </pc:sldMkLst>
      </pc:sldChg>
      <pc:sldChg chg="del">
        <pc:chgData name="Jeremy Clifton" userId="b7121016-a606-4e59-9b8c-d8cabdc242a8" providerId="ADAL" clId="{52976496-2EC4-4F73-B258-16BC741B64D9}" dt="2025-06-02T19:28:56.062" v="2" actId="47"/>
        <pc:sldMkLst>
          <pc:docMk/>
          <pc:sldMk cId="744860908" sldId="3248"/>
        </pc:sldMkLst>
      </pc:sldChg>
      <pc:sldChg chg="del">
        <pc:chgData name="Jeremy Clifton" userId="b7121016-a606-4e59-9b8c-d8cabdc242a8" providerId="ADAL" clId="{52976496-2EC4-4F73-B258-16BC741B64D9}" dt="2025-06-02T19:28:54.024" v="1" actId="47"/>
        <pc:sldMkLst>
          <pc:docMk/>
          <pc:sldMk cId="2125385014" sldId="3249"/>
        </pc:sldMkLst>
      </pc:sldChg>
      <pc:sldChg chg="del">
        <pc:chgData name="Jeremy Clifton" userId="b7121016-a606-4e59-9b8c-d8cabdc242a8" providerId="ADAL" clId="{52976496-2EC4-4F73-B258-16BC741B64D9}" dt="2025-06-02T19:28:50.706" v="0" actId="47"/>
        <pc:sldMkLst>
          <pc:docMk/>
          <pc:sldMk cId="2659239050" sldId="3272"/>
        </pc:sldMkLst>
      </pc:sldChg>
      <pc:sldChg chg="del">
        <pc:chgData name="Jeremy Clifton" userId="b7121016-a606-4e59-9b8c-d8cabdc242a8" providerId="ADAL" clId="{52976496-2EC4-4F73-B258-16BC741B64D9}" dt="2025-06-02T19:28:50.706" v="0" actId="47"/>
        <pc:sldMkLst>
          <pc:docMk/>
          <pc:sldMk cId="19186263" sldId="3273"/>
        </pc:sldMkLst>
      </pc:sldChg>
      <pc:sldChg chg="del">
        <pc:chgData name="Jeremy Clifton" userId="b7121016-a606-4e59-9b8c-d8cabdc242a8" providerId="ADAL" clId="{52976496-2EC4-4F73-B258-16BC741B64D9}" dt="2025-06-02T19:28:50.706" v="0" actId="47"/>
        <pc:sldMkLst>
          <pc:docMk/>
          <pc:sldMk cId="244487377" sldId="3274"/>
        </pc:sldMkLst>
      </pc:sldChg>
      <pc:sldChg chg="del">
        <pc:chgData name="Jeremy Clifton" userId="b7121016-a606-4e59-9b8c-d8cabdc242a8" providerId="ADAL" clId="{52976496-2EC4-4F73-B258-16BC741B64D9}" dt="2025-06-02T19:28:50.706" v="0" actId="47"/>
        <pc:sldMkLst>
          <pc:docMk/>
          <pc:sldMk cId="882362392" sldId="3275"/>
        </pc:sldMkLst>
      </pc:sldChg>
      <pc:sldChg chg="del">
        <pc:chgData name="Jeremy Clifton" userId="b7121016-a606-4e59-9b8c-d8cabdc242a8" providerId="ADAL" clId="{52976496-2EC4-4F73-B258-16BC741B64D9}" dt="2025-06-02T19:28:50.706" v="0" actId="47"/>
        <pc:sldMkLst>
          <pc:docMk/>
          <pc:sldMk cId="3771912524" sldId="3276"/>
        </pc:sldMkLst>
      </pc:sldChg>
      <pc:sldChg chg="del">
        <pc:chgData name="Jeremy Clifton" userId="b7121016-a606-4e59-9b8c-d8cabdc242a8" providerId="ADAL" clId="{52976496-2EC4-4F73-B258-16BC741B64D9}" dt="2025-06-02T19:28:50.706" v="0" actId="47"/>
        <pc:sldMkLst>
          <pc:docMk/>
          <pc:sldMk cId="2072302549" sldId="3277"/>
        </pc:sldMkLst>
      </pc:sldChg>
      <pc:sldChg chg="del">
        <pc:chgData name="Jeremy Clifton" userId="b7121016-a606-4e59-9b8c-d8cabdc242a8" providerId="ADAL" clId="{52976496-2EC4-4F73-B258-16BC741B64D9}" dt="2025-06-02T19:28:50.706" v="0" actId="47"/>
        <pc:sldMkLst>
          <pc:docMk/>
          <pc:sldMk cId="2175891652" sldId="3278"/>
        </pc:sldMkLst>
      </pc:sldChg>
      <pc:sldChg chg="del">
        <pc:chgData name="Jeremy Clifton" userId="b7121016-a606-4e59-9b8c-d8cabdc242a8" providerId="ADAL" clId="{52976496-2EC4-4F73-B258-16BC741B64D9}" dt="2025-06-02T19:28:50.706" v="0" actId="47"/>
        <pc:sldMkLst>
          <pc:docMk/>
          <pc:sldMk cId="3650632709" sldId="3279"/>
        </pc:sldMkLst>
      </pc:sldChg>
      <pc:sldChg chg="del">
        <pc:chgData name="Jeremy Clifton" userId="b7121016-a606-4e59-9b8c-d8cabdc242a8" providerId="ADAL" clId="{52976496-2EC4-4F73-B258-16BC741B64D9}" dt="2025-06-02T19:28:50.706" v="0" actId="47"/>
        <pc:sldMkLst>
          <pc:docMk/>
          <pc:sldMk cId="2868683774" sldId="3280"/>
        </pc:sldMkLst>
      </pc:sldChg>
      <pc:sldChg chg="del">
        <pc:chgData name="Jeremy Clifton" userId="b7121016-a606-4e59-9b8c-d8cabdc242a8" providerId="ADAL" clId="{52976496-2EC4-4F73-B258-16BC741B64D9}" dt="2025-06-02T19:28:50.706" v="0" actId="47"/>
        <pc:sldMkLst>
          <pc:docMk/>
          <pc:sldMk cId="34111774" sldId="3281"/>
        </pc:sldMkLst>
      </pc:sldChg>
      <pc:sldChg chg="del">
        <pc:chgData name="Jeremy Clifton" userId="b7121016-a606-4e59-9b8c-d8cabdc242a8" providerId="ADAL" clId="{52976496-2EC4-4F73-B258-16BC741B64D9}" dt="2025-06-02T19:28:50.706" v="0" actId="47"/>
        <pc:sldMkLst>
          <pc:docMk/>
          <pc:sldMk cId="2908180189" sldId="3282"/>
        </pc:sldMkLst>
      </pc:sldChg>
      <pc:sldChg chg="del">
        <pc:chgData name="Jeremy Clifton" userId="b7121016-a606-4e59-9b8c-d8cabdc242a8" providerId="ADAL" clId="{52976496-2EC4-4F73-B258-16BC741B64D9}" dt="2025-06-02T19:28:50.706" v="0" actId="47"/>
        <pc:sldMkLst>
          <pc:docMk/>
          <pc:sldMk cId="1468502200" sldId="3283"/>
        </pc:sldMkLst>
      </pc:sldChg>
      <pc:sldChg chg="del">
        <pc:chgData name="Jeremy Clifton" userId="b7121016-a606-4e59-9b8c-d8cabdc242a8" providerId="ADAL" clId="{52976496-2EC4-4F73-B258-16BC741B64D9}" dt="2025-06-02T19:28:50.706" v="0" actId="47"/>
        <pc:sldMkLst>
          <pc:docMk/>
          <pc:sldMk cId="554240140" sldId="3284"/>
        </pc:sldMkLst>
      </pc:sldChg>
      <pc:sldChg chg="del">
        <pc:chgData name="Jeremy Clifton" userId="b7121016-a606-4e59-9b8c-d8cabdc242a8" providerId="ADAL" clId="{52976496-2EC4-4F73-B258-16BC741B64D9}" dt="2025-06-02T19:28:50.706" v="0" actId="47"/>
        <pc:sldMkLst>
          <pc:docMk/>
          <pc:sldMk cId="3881278080" sldId="3285"/>
        </pc:sldMkLst>
      </pc:sldChg>
      <pc:sldChg chg="del">
        <pc:chgData name="Jeremy Clifton" userId="b7121016-a606-4e59-9b8c-d8cabdc242a8" providerId="ADAL" clId="{52976496-2EC4-4F73-B258-16BC741B64D9}" dt="2025-06-02T19:28:50.706" v="0" actId="47"/>
        <pc:sldMkLst>
          <pc:docMk/>
          <pc:sldMk cId="1386055197" sldId="3286"/>
        </pc:sldMkLst>
      </pc:sldChg>
      <pc:sldChg chg="del">
        <pc:chgData name="Jeremy Clifton" userId="b7121016-a606-4e59-9b8c-d8cabdc242a8" providerId="ADAL" clId="{52976496-2EC4-4F73-B258-16BC741B64D9}" dt="2025-06-02T19:28:50.706" v="0" actId="47"/>
        <pc:sldMkLst>
          <pc:docMk/>
          <pc:sldMk cId="516571548" sldId="3288"/>
        </pc:sldMkLst>
      </pc:sldChg>
      <pc:sldChg chg="del">
        <pc:chgData name="Jeremy Clifton" userId="b7121016-a606-4e59-9b8c-d8cabdc242a8" providerId="ADAL" clId="{52976496-2EC4-4F73-B258-16BC741B64D9}" dt="2025-06-02T19:28:50.706" v="0" actId="47"/>
        <pc:sldMkLst>
          <pc:docMk/>
          <pc:sldMk cId="3063080474" sldId="3289"/>
        </pc:sldMkLst>
      </pc:sldChg>
      <pc:sldChg chg="del">
        <pc:chgData name="Jeremy Clifton" userId="b7121016-a606-4e59-9b8c-d8cabdc242a8" providerId="ADAL" clId="{52976496-2EC4-4F73-B258-16BC741B64D9}" dt="2025-06-02T19:28:50.706" v="0" actId="47"/>
        <pc:sldMkLst>
          <pc:docMk/>
          <pc:sldMk cId="594627489" sldId="3290"/>
        </pc:sldMkLst>
      </pc:sldChg>
      <pc:sldChg chg="del">
        <pc:chgData name="Jeremy Clifton" userId="b7121016-a606-4e59-9b8c-d8cabdc242a8" providerId="ADAL" clId="{52976496-2EC4-4F73-B258-16BC741B64D9}" dt="2025-06-02T19:28:50.706" v="0" actId="47"/>
        <pc:sldMkLst>
          <pc:docMk/>
          <pc:sldMk cId="1169781976" sldId="3292"/>
        </pc:sldMkLst>
      </pc:sldChg>
      <pc:sldChg chg="del">
        <pc:chgData name="Jeremy Clifton" userId="b7121016-a606-4e59-9b8c-d8cabdc242a8" providerId="ADAL" clId="{52976496-2EC4-4F73-B258-16BC741B64D9}" dt="2025-06-02T19:28:50.706" v="0" actId="47"/>
        <pc:sldMkLst>
          <pc:docMk/>
          <pc:sldMk cId="3848233631" sldId="3293"/>
        </pc:sldMkLst>
      </pc:sldChg>
      <pc:sldChg chg="del">
        <pc:chgData name="Jeremy Clifton" userId="b7121016-a606-4e59-9b8c-d8cabdc242a8" providerId="ADAL" clId="{52976496-2EC4-4F73-B258-16BC741B64D9}" dt="2025-06-02T19:28:50.706" v="0" actId="47"/>
        <pc:sldMkLst>
          <pc:docMk/>
          <pc:sldMk cId="3777999366" sldId="3294"/>
        </pc:sldMkLst>
      </pc:sldChg>
      <pc:sldChg chg="del">
        <pc:chgData name="Jeremy Clifton" userId="b7121016-a606-4e59-9b8c-d8cabdc242a8" providerId="ADAL" clId="{52976496-2EC4-4F73-B258-16BC741B64D9}" dt="2025-06-02T19:28:50.706" v="0" actId="47"/>
        <pc:sldMkLst>
          <pc:docMk/>
          <pc:sldMk cId="2300173893" sldId="3295"/>
        </pc:sldMkLst>
      </pc:sldChg>
      <pc:sldChg chg="del">
        <pc:chgData name="Jeremy Clifton" userId="b7121016-a606-4e59-9b8c-d8cabdc242a8" providerId="ADAL" clId="{52976496-2EC4-4F73-B258-16BC741B64D9}" dt="2025-06-02T19:28:50.706" v="0" actId="47"/>
        <pc:sldMkLst>
          <pc:docMk/>
          <pc:sldMk cId="1165197619" sldId="3296"/>
        </pc:sldMkLst>
      </pc:sldChg>
      <pc:sldChg chg="del">
        <pc:chgData name="Jeremy Clifton" userId="b7121016-a606-4e59-9b8c-d8cabdc242a8" providerId="ADAL" clId="{52976496-2EC4-4F73-B258-16BC741B64D9}" dt="2025-06-02T19:28:50.706" v="0" actId="47"/>
        <pc:sldMkLst>
          <pc:docMk/>
          <pc:sldMk cId="2623281152" sldId="3297"/>
        </pc:sldMkLst>
      </pc:sldChg>
      <pc:sldChg chg="del">
        <pc:chgData name="Jeremy Clifton" userId="b7121016-a606-4e59-9b8c-d8cabdc242a8" providerId="ADAL" clId="{52976496-2EC4-4F73-B258-16BC741B64D9}" dt="2025-06-02T19:28:50.706" v="0" actId="47"/>
        <pc:sldMkLst>
          <pc:docMk/>
          <pc:sldMk cId="2191683435" sldId="3298"/>
        </pc:sldMkLst>
      </pc:sldChg>
      <pc:sldChg chg="del">
        <pc:chgData name="Jeremy Clifton" userId="b7121016-a606-4e59-9b8c-d8cabdc242a8" providerId="ADAL" clId="{52976496-2EC4-4F73-B258-16BC741B64D9}" dt="2025-06-02T19:28:50.706" v="0" actId="47"/>
        <pc:sldMkLst>
          <pc:docMk/>
          <pc:sldMk cId="2682827123" sldId="3299"/>
        </pc:sldMkLst>
      </pc:sldChg>
      <pc:sldChg chg="del">
        <pc:chgData name="Jeremy Clifton" userId="b7121016-a606-4e59-9b8c-d8cabdc242a8" providerId="ADAL" clId="{52976496-2EC4-4F73-B258-16BC741B64D9}" dt="2025-06-02T19:28:50.706" v="0" actId="47"/>
        <pc:sldMkLst>
          <pc:docMk/>
          <pc:sldMk cId="2066328288" sldId="3300"/>
        </pc:sldMkLst>
      </pc:sldChg>
      <pc:sldChg chg="del">
        <pc:chgData name="Jeremy Clifton" userId="b7121016-a606-4e59-9b8c-d8cabdc242a8" providerId="ADAL" clId="{52976496-2EC4-4F73-B258-16BC741B64D9}" dt="2025-06-02T19:28:50.706" v="0" actId="47"/>
        <pc:sldMkLst>
          <pc:docMk/>
          <pc:sldMk cId="2634968328" sldId="33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4283" cy="498295"/>
          </a:xfrm>
          <a:prstGeom prst="rect">
            <a:avLst/>
          </a:prstGeom>
        </p:spPr>
        <p:txBody>
          <a:bodyPr vert="horz" lIns="91330" tIns="45665" rIns="91330" bIns="45665" rtlCol="0"/>
          <a:lstStyle>
            <a:lvl1pPr algn="l">
              <a:defRPr sz="1200"/>
            </a:lvl1pPr>
          </a:lstStyle>
          <a:p>
            <a:endParaRPr lang="en-GB"/>
          </a:p>
        </p:txBody>
      </p:sp>
      <p:sp>
        <p:nvSpPr>
          <p:cNvPr id="3" name="Date Placeholder 2"/>
          <p:cNvSpPr>
            <a:spLocks noGrp="1"/>
          </p:cNvSpPr>
          <p:nvPr>
            <p:ph type="dt" idx="1"/>
          </p:nvPr>
        </p:nvSpPr>
        <p:spPr>
          <a:xfrm>
            <a:off x="3848645" y="0"/>
            <a:ext cx="2944283" cy="498295"/>
          </a:xfrm>
          <a:prstGeom prst="rect">
            <a:avLst/>
          </a:prstGeom>
        </p:spPr>
        <p:txBody>
          <a:bodyPr vert="horz" lIns="91330" tIns="45665" rIns="91330" bIns="45665" rtlCol="0"/>
          <a:lstStyle>
            <a:lvl1pPr algn="r">
              <a:defRPr sz="1200"/>
            </a:lvl1pPr>
          </a:lstStyle>
          <a:p>
            <a:fld id="{D53EB7DD-7AB6-42BD-9F39-79E2E8754541}" type="datetimeFigureOut">
              <a:rPr lang="en-GB" smtClean="0"/>
              <a:t>02/06/2025</a:t>
            </a:fld>
            <a:endParaRPr lang="en-GB"/>
          </a:p>
        </p:txBody>
      </p:sp>
      <p:sp>
        <p:nvSpPr>
          <p:cNvPr id="4" name="Slide Image Placeholder 3"/>
          <p:cNvSpPr>
            <a:spLocks noGrp="1" noRot="1" noChangeAspect="1"/>
          </p:cNvSpPr>
          <p:nvPr>
            <p:ph type="sldImg" idx="2"/>
          </p:nvPr>
        </p:nvSpPr>
        <p:spPr>
          <a:xfrm>
            <a:off x="417513" y="1241425"/>
            <a:ext cx="5959475" cy="3352800"/>
          </a:xfrm>
          <a:prstGeom prst="rect">
            <a:avLst/>
          </a:prstGeom>
          <a:noFill/>
          <a:ln w="12700">
            <a:solidFill>
              <a:prstClr val="black"/>
            </a:solidFill>
          </a:ln>
        </p:spPr>
        <p:txBody>
          <a:bodyPr vert="horz" lIns="91330" tIns="45665" rIns="91330" bIns="45665" rtlCol="0" anchor="ctr"/>
          <a:lstStyle/>
          <a:p>
            <a:endParaRPr lang="en-GB"/>
          </a:p>
        </p:txBody>
      </p:sp>
      <p:sp>
        <p:nvSpPr>
          <p:cNvPr id="5" name="Notes Placeholder 4"/>
          <p:cNvSpPr>
            <a:spLocks noGrp="1"/>
          </p:cNvSpPr>
          <p:nvPr>
            <p:ph type="body" sz="quarter" idx="3"/>
          </p:nvPr>
        </p:nvSpPr>
        <p:spPr>
          <a:xfrm>
            <a:off x="679450" y="4779487"/>
            <a:ext cx="5435600" cy="3910488"/>
          </a:xfrm>
          <a:prstGeom prst="rect">
            <a:avLst/>
          </a:prstGeom>
        </p:spPr>
        <p:txBody>
          <a:bodyPr vert="horz" lIns="91330" tIns="45665" rIns="91330" bIns="456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3107"/>
            <a:ext cx="2944283" cy="498294"/>
          </a:xfrm>
          <a:prstGeom prst="rect">
            <a:avLst/>
          </a:prstGeom>
        </p:spPr>
        <p:txBody>
          <a:bodyPr vert="horz" lIns="91330" tIns="45665" rIns="91330" bIns="45665"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33107"/>
            <a:ext cx="2944283" cy="498294"/>
          </a:xfrm>
          <a:prstGeom prst="rect">
            <a:avLst/>
          </a:prstGeom>
        </p:spPr>
        <p:txBody>
          <a:bodyPr vert="horz" lIns="91330" tIns="45665" rIns="91330" bIns="45665" rtlCol="0" anchor="b"/>
          <a:lstStyle>
            <a:lvl1pPr algn="r">
              <a:defRPr sz="1200"/>
            </a:lvl1pPr>
          </a:lstStyle>
          <a:p>
            <a:fld id="{C57F6B98-AE3F-4561-ACA5-C79A3D72D965}" type="slidenum">
              <a:rPr lang="en-GB" smtClean="0"/>
              <a:t>‹#›</a:t>
            </a:fld>
            <a:endParaRPr lang="en-GB"/>
          </a:p>
        </p:txBody>
      </p:sp>
    </p:spTree>
    <p:extLst>
      <p:ext uri="{BB962C8B-B14F-4D97-AF65-F5344CB8AC3E}">
        <p14:creationId xmlns:p14="http://schemas.microsoft.com/office/powerpoint/2010/main" val="841576696"/>
      </p:ext>
    </p:extLst>
  </p:cSld>
  <p:clrMap bg1="lt1" tx1="dk1" bg2="lt2" tx2="dk2" accent1="accent1" accent2="accent2" accent3="accent3" accent4="accent4" accent5="accent5" accent6="accent6" hlink="hlink" folHlink="folHlink"/>
  <p:notesStyle>
    <a:lvl1pPr marL="0" algn="l" defTabSz="914363" rtl="0" eaLnBrk="1" latinLnBrk="0" hangingPunct="1">
      <a:defRPr sz="1200" kern="1200">
        <a:solidFill>
          <a:schemeClr val="tx1"/>
        </a:solidFill>
        <a:latin typeface="+mn-lt"/>
        <a:ea typeface="+mn-ea"/>
        <a:cs typeface="+mn-cs"/>
      </a:defRPr>
    </a:lvl1pPr>
    <a:lvl2pPr marL="457182" algn="l" defTabSz="914363" rtl="0" eaLnBrk="1" latinLnBrk="0" hangingPunct="1">
      <a:defRPr sz="1200" kern="1200">
        <a:solidFill>
          <a:schemeClr val="tx1"/>
        </a:solidFill>
        <a:latin typeface="+mn-lt"/>
        <a:ea typeface="+mn-ea"/>
        <a:cs typeface="+mn-cs"/>
      </a:defRPr>
    </a:lvl2pPr>
    <a:lvl3pPr marL="914363" algn="l" defTabSz="914363" rtl="0" eaLnBrk="1" latinLnBrk="0" hangingPunct="1">
      <a:defRPr sz="1200" kern="1200">
        <a:solidFill>
          <a:schemeClr val="tx1"/>
        </a:solidFill>
        <a:latin typeface="+mn-lt"/>
        <a:ea typeface="+mn-ea"/>
        <a:cs typeface="+mn-cs"/>
      </a:defRPr>
    </a:lvl3pPr>
    <a:lvl4pPr marL="1371545" algn="l" defTabSz="914363" rtl="0" eaLnBrk="1" latinLnBrk="0" hangingPunct="1">
      <a:defRPr sz="1200" kern="1200">
        <a:solidFill>
          <a:schemeClr val="tx1"/>
        </a:solidFill>
        <a:latin typeface="+mn-lt"/>
        <a:ea typeface="+mn-ea"/>
        <a:cs typeface="+mn-cs"/>
      </a:defRPr>
    </a:lvl4pPr>
    <a:lvl5pPr marL="1828727" algn="l" defTabSz="914363" rtl="0" eaLnBrk="1" latinLnBrk="0" hangingPunct="1">
      <a:defRPr sz="1200" kern="1200">
        <a:solidFill>
          <a:schemeClr val="tx1"/>
        </a:solidFill>
        <a:latin typeface="+mn-lt"/>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D6F23B5-3E63-4248-9393-5DCE9F5782DE}" type="datetimeFigureOut">
              <a:rPr lang="en-GB" smtClean="0"/>
              <a:t>02/06/2025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353143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6F23B5-3E63-4248-9393-5DCE9F5782DE}" type="datetimeFigureOut">
              <a:rPr lang="en-GB" smtClean="0"/>
              <a:t>02/06/2025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565460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6F23B5-3E63-4248-9393-5DCE9F5782DE}" type="datetimeFigureOut">
              <a:rPr lang="en-GB" smtClean="0"/>
              <a:t>02/06/2025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48561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6F23B5-3E63-4248-9393-5DCE9F5782DE}" type="datetimeFigureOut">
              <a:rPr lang="en-GB" smtClean="0"/>
              <a:t>02/06/2025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2067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F23B5-3E63-4248-9393-5DCE9F5782DE}" type="datetimeFigureOut">
              <a:rPr lang="en-GB" smtClean="0"/>
              <a:t>02/06/2025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2559570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6F23B5-3E63-4248-9393-5DCE9F5782DE}" type="datetimeFigureOut">
              <a:rPr lang="en-GB" smtClean="0"/>
              <a:t>02/06/2025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399122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6F23B5-3E63-4248-9393-5DCE9F5782DE}" type="datetimeFigureOut">
              <a:rPr lang="en-GB" smtClean="0"/>
              <a:t>02/06/2025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2055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6F23B5-3E63-4248-9393-5DCE9F5782DE}" type="datetimeFigureOut">
              <a:rPr lang="en-GB" smtClean="0"/>
              <a:t>02/06/2025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3646215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F23B5-3E63-4248-9393-5DCE9F5782DE}" type="datetimeFigureOut">
              <a:rPr lang="en-GB" smtClean="0"/>
              <a:t>02/06/2025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674113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D6F23B5-3E63-4248-9393-5DCE9F5782DE}" type="datetimeFigureOut">
              <a:rPr lang="en-GB" smtClean="0"/>
              <a:t>02/06/2025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806715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D6F23B5-3E63-4248-9393-5DCE9F5782DE}" type="datetimeFigureOut">
              <a:rPr lang="en-GB" smtClean="0"/>
              <a:t>02/06/2025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247B0-9984-438F-8AC6-01AF0A09CCCB}" type="slidenum">
              <a:rPr lang="en-GB" smtClean="0"/>
              <a:t>‹#›</a:t>
            </a:fld>
            <a:endParaRPr lang="en-GB"/>
          </a:p>
        </p:txBody>
      </p:sp>
    </p:spTree>
    <p:extLst>
      <p:ext uri="{BB962C8B-B14F-4D97-AF65-F5344CB8AC3E}">
        <p14:creationId xmlns:p14="http://schemas.microsoft.com/office/powerpoint/2010/main" val="1702557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6F23B5-3E63-4248-9393-5DCE9F5782DE}" type="datetimeFigureOut">
              <a:rPr lang="en-GB" smtClean="0"/>
              <a:t>02/06/2025</a:t>
            </a:fld>
            <a:endParaRPr lang="en-GB"/>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6247B0-9984-438F-8AC6-01AF0A09CCCB}" type="slidenum">
              <a:rPr lang="en-GB" smtClean="0"/>
              <a:t>‹#›</a:t>
            </a:fld>
            <a:endParaRPr lang="en-GB"/>
          </a:p>
        </p:txBody>
      </p:sp>
    </p:spTree>
    <p:extLst>
      <p:ext uri="{BB962C8B-B14F-4D97-AF65-F5344CB8AC3E}">
        <p14:creationId xmlns:p14="http://schemas.microsoft.com/office/powerpoint/2010/main" val="119798912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23FD4-D859-C1C4-E28B-10C720AA0E2C}"/>
            </a:ext>
          </a:extLst>
        </p:cNvPr>
        <p:cNvGrpSpPr/>
        <p:nvPr/>
      </p:nvGrpSpPr>
      <p:grpSpPr>
        <a:xfrm>
          <a:off x="0" y="0"/>
          <a:ext cx="0" cy="0"/>
          <a:chOff x="0" y="0"/>
          <a:chExt cx="0" cy="0"/>
        </a:xfrm>
      </p:grpSpPr>
      <p:pic>
        <p:nvPicPr>
          <p:cNvPr id="3" name="Picture 2" descr="4,700+ Man With Rolling Suitcase Stock Photos, Pictures &amp; Royalty-Free  Images - iStock">
            <a:extLst>
              <a:ext uri="{FF2B5EF4-FFF2-40B4-BE49-F238E27FC236}">
                <a16:creationId xmlns:a16="http://schemas.microsoft.com/office/drawing/2014/main" id="{C87AD9D2-F950-60F8-A470-81D2CFEAA538}"/>
              </a:ext>
            </a:extLst>
          </p:cNvPr>
          <p:cNvPicPr>
            <a:picLocks noChangeAspect="1"/>
          </p:cNvPicPr>
          <p:nvPr/>
        </p:nvPicPr>
        <p:blipFill>
          <a:blip r:embed="rId2"/>
          <a:stretch>
            <a:fillRect/>
          </a:stretch>
        </p:blipFill>
        <p:spPr>
          <a:xfrm>
            <a:off x="1986249" y="502644"/>
            <a:ext cx="8210319" cy="4594951"/>
          </a:xfrm>
          <a:prstGeom prst="rect">
            <a:avLst/>
          </a:prstGeom>
        </p:spPr>
      </p:pic>
      <p:sp>
        <p:nvSpPr>
          <p:cNvPr id="5" name="TextBox 4">
            <a:extLst>
              <a:ext uri="{FF2B5EF4-FFF2-40B4-BE49-F238E27FC236}">
                <a16:creationId xmlns:a16="http://schemas.microsoft.com/office/drawing/2014/main" id="{6782AD82-1E91-2169-87D9-677A86DBD354}"/>
              </a:ext>
            </a:extLst>
          </p:cNvPr>
          <p:cNvSpPr txBox="1"/>
          <p:nvPr/>
        </p:nvSpPr>
        <p:spPr>
          <a:xfrm>
            <a:off x="3019364" y="5238591"/>
            <a:ext cx="6156377"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7200" dirty="0">
                <a:solidFill>
                  <a:schemeClr val="bg2"/>
                </a:solidFill>
                <a:ea typeface="Calibri"/>
                <a:cs typeface="Calibri"/>
              </a:rPr>
              <a:t>going home </a:t>
            </a:r>
          </a:p>
        </p:txBody>
      </p:sp>
    </p:spTree>
    <p:extLst>
      <p:ext uri="{BB962C8B-B14F-4D97-AF65-F5344CB8AC3E}">
        <p14:creationId xmlns:p14="http://schemas.microsoft.com/office/powerpoint/2010/main" val="255922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6957C-9BF7-EE97-C39E-2AD762E0E37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6C64C3C-8D34-2F9C-6753-EA3391773794}"/>
              </a:ext>
            </a:extLst>
          </p:cNvPr>
          <p:cNvSpPr txBox="1"/>
          <p:nvPr/>
        </p:nvSpPr>
        <p:spPr>
          <a:xfrm>
            <a:off x="192110" y="75864"/>
            <a:ext cx="11660384"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dirty="0">
                <a:solidFill>
                  <a:schemeClr val="bg2"/>
                </a:solidFill>
                <a:ea typeface="Calibri"/>
                <a:cs typeface="Calibri"/>
              </a:rPr>
              <a:t>Deuteronomy 24</a:t>
            </a:r>
            <a:endParaRPr lang="en-US" dirty="0">
              <a:solidFill>
                <a:schemeClr val="bg2"/>
              </a:solidFill>
              <a:ea typeface="Calibri"/>
              <a:cs typeface="Calibri"/>
            </a:endParaRPr>
          </a:p>
          <a:p>
            <a:r>
              <a:rPr lang="en-US" dirty="0">
                <a:solidFill>
                  <a:schemeClr val="bg2"/>
                </a:solidFill>
                <a:ea typeface="Calibri"/>
                <a:cs typeface="Calibri"/>
              </a:rPr>
              <a:t>19</a:t>
            </a:r>
            <a:r>
              <a:rPr lang="en-US" sz="3600" dirty="0">
                <a:solidFill>
                  <a:schemeClr val="bg2"/>
                </a:solidFill>
                <a:ea typeface="Calibri"/>
                <a:cs typeface="Calibri"/>
              </a:rPr>
              <a:t> ‘When you are harvesting in your field and you overlook a sheaf, do not go back to get it. Leave it for the foreigner, the fatherless and the widow, so that the Lord your God may bless you in all the work of your hands.'</a:t>
            </a:r>
          </a:p>
        </p:txBody>
      </p:sp>
    </p:spTree>
    <p:extLst>
      <p:ext uri="{BB962C8B-B14F-4D97-AF65-F5344CB8AC3E}">
        <p14:creationId xmlns:p14="http://schemas.microsoft.com/office/powerpoint/2010/main" val="478371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1C72B-AA1C-98B1-B674-74D893EE1DB3}"/>
            </a:ext>
          </a:extLst>
        </p:cNvPr>
        <p:cNvGrpSpPr/>
        <p:nvPr/>
      </p:nvGrpSpPr>
      <p:grpSpPr>
        <a:xfrm>
          <a:off x="0" y="0"/>
          <a:ext cx="0" cy="0"/>
          <a:chOff x="0" y="0"/>
          <a:chExt cx="0" cy="0"/>
        </a:xfrm>
      </p:grpSpPr>
      <p:pic>
        <p:nvPicPr>
          <p:cNvPr id="2" name="Picture 1" descr="Field of Boaz « See The Holy Land">
            <a:extLst>
              <a:ext uri="{FF2B5EF4-FFF2-40B4-BE49-F238E27FC236}">
                <a16:creationId xmlns:a16="http://schemas.microsoft.com/office/drawing/2014/main" id="{38BADD7A-6E76-62E7-E880-0730C89E95CB}"/>
              </a:ext>
            </a:extLst>
          </p:cNvPr>
          <p:cNvPicPr>
            <a:picLocks noChangeAspect="1"/>
          </p:cNvPicPr>
          <p:nvPr/>
        </p:nvPicPr>
        <p:blipFill>
          <a:blip r:embed="rId2"/>
          <a:stretch>
            <a:fillRect/>
          </a:stretch>
        </p:blipFill>
        <p:spPr>
          <a:xfrm>
            <a:off x="1915099" y="559715"/>
            <a:ext cx="8214910" cy="5536594"/>
          </a:xfrm>
          <a:prstGeom prst="rect">
            <a:avLst/>
          </a:prstGeom>
        </p:spPr>
      </p:pic>
    </p:spTree>
    <p:extLst>
      <p:ext uri="{BB962C8B-B14F-4D97-AF65-F5344CB8AC3E}">
        <p14:creationId xmlns:p14="http://schemas.microsoft.com/office/powerpoint/2010/main" val="2572981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6F643-9F9D-F452-CB79-5927C20B856C}"/>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77921BD8-C2B9-1000-3CD7-46C8127AE1A3}"/>
              </a:ext>
            </a:extLst>
          </p:cNvPr>
          <p:cNvSpPr txBox="1"/>
          <p:nvPr/>
        </p:nvSpPr>
        <p:spPr>
          <a:xfrm>
            <a:off x="645361" y="391426"/>
            <a:ext cx="11341678" cy="132343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8000" b="1" dirty="0">
                <a:solidFill>
                  <a:schemeClr val="bg2"/>
                </a:solidFill>
                <a:ea typeface="Calibri"/>
                <a:cs typeface="Calibri"/>
              </a:rPr>
              <a:t>Boaz took notice of Ruth</a:t>
            </a:r>
            <a:endParaRPr lang="en-US" sz="4000" dirty="0">
              <a:solidFill>
                <a:schemeClr val="bg2"/>
              </a:solidFill>
              <a:ea typeface="Calibri"/>
              <a:cs typeface="Calibri"/>
            </a:endParaRPr>
          </a:p>
        </p:txBody>
      </p:sp>
      <p:pic>
        <p:nvPicPr>
          <p:cNvPr id="4" name="Picture 3" descr="6 Steps for Getting Noticed in Any Setting | BusinessCollective">
            <a:extLst>
              <a:ext uri="{FF2B5EF4-FFF2-40B4-BE49-F238E27FC236}">
                <a16:creationId xmlns:a16="http://schemas.microsoft.com/office/drawing/2014/main" id="{054AA234-979F-E1CD-5AAE-5C022CF87FF8}"/>
              </a:ext>
            </a:extLst>
          </p:cNvPr>
          <p:cNvPicPr>
            <a:picLocks noChangeAspect="1"/>
          </p:cNvPicPr>
          <p:nvPr/>
        </p:nvPicPr>
        <p:blipFill>
          <a:blip r:embed="rId2"/>
          <a:stretch>
            <a:fillRect/>
          </a:stretch>
        </p:blipFill>
        <p:spPr>
          <a:xfrm>
            <a:off x="1982578" y="2069153"/>
            <a:ext cx="7630097" cy="3637769"/>
          </a:xfrm>
          <a:prstGeom prst="rect">
            <a:avLst/>
          </a:prstGeom>
        </p:spPr>
      </p:pic>
    </p:spTree>
    <p:extLst>
      <p:ext uri="{BB962C8B-B14F-4D97-AF65-F5344CB8AC3E}">
        <p14:creationId xmlns:p14="http://schemas.microsoft.com/office/powerpoint/2010/main" val="1952858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5DC93-0FCC-485B-C902-EED7991D7B5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1D9A24C-0BEB-E3FB-6DE8-9EE9F944AD6E}"/>
              </a:ext>
            </a:extLst>
          </p:cNvPr>
          <p:cNvSpPr txBox="1"/>
          <p:nvPr/>
        </p:nvSpPr>
        <p:spPr>
          <a:xfrm>
            <a:off x="329413" y="308543"/>
            <a:ext cx="11481196"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u="sng" dirty="0">
                <a:solidFill>
                  <a:schemeClr val="bg2"/>
                </a:solidFill>
                <a:ea typeface="Calibri"/>
                <a:cs typeface="Calibri"/>
              </a:rPr>
              <a:t>Reasons for Boaz </a:t>
            </a:r>
            <a:r>
              <a:rPr lang="en-US" sz="4800" i="1" u="sng" dirty="0">
                <a:solidFill>
                  <a:schemeClr val="bg2"/>
                </a:solidFill>
                <a:ea typeface="Calibri"/>
                <a:cs typeface="Calibri"/>
              </a:rPr>
              <a:t>not </a:t>
            </a:r>
            <a:r>
              <a:rPr lang="en-US" sz="4800" u="sng" dirty="0">
                <a:solidFill>
                  <a:schemeClr val="bg2"/>
                </a:solidFill>
                <a:ea typeface="Calibri"/>
                <a:cs typeface="Calibri"/>
              </a:rPr>
              <a:t>to take notice of Ruth...</a:t>
            </a:r>
          </a:p>
          <a:p>
            <a:endParaRPr lang="en-US" sz="4800" dirty="0">
              <a:solidFill>
                <a:schemeClr val="bg2"/>
              </a:solidFill>
              <a:ea typeface="Calibri"/>
              <a:cs typeface="Calibri"/>
            </a:endParaRPr>
          </a:p>
          <a:p>
            <a:pPr marL="1143000" indent="-1143000">
              <a:buAutoNum type="arabicPeriod"/>
            </a:pPr>
            <a:r>
              <a:rPr lang="en-US" sz="4800" dirty="0">
                <a:solidFill>
                  <a:schemeClr val="bg2"/>
                </a:solidFill>
                <a:ea typeface="Calibri"/>
                <a:cs typeface="Calibri"/>
              </a:rPr>
              <a:t>She's a stranger</a:t>
            </a:r>
          </a:p>
          <a:p>
            <a:pPr marL="1143000" indent="-1143000">
              <a:buAutoNum type="arabicPeriod"/>
            </a:pPr>
            <a:r>
              <a:rPr lang="en-US" sz="4800" dirty="0">
                <a:solidFill>
                  <a:schemeClr val="bg2"/>
                </a:solidFill>
                <a:ea typeface="Calibri"/>
                <a:cs typeface="Calibri"/>
              </a:rPr>
              <a:t>She's young</a:t>
            </a:r>
          </a:p>
          <a:p>
            <a:pPr marL="1143000" indent="-1143000">
              <a:buAutoNum type="arabicPeriod"/>
            </a:pPr>
            <a:r>
              <a:rPr lang="en-US" sz="4800" dirty="0">
                <a:solidFill>
                  <a:schemeClr val="bg2"/>
                </a:solidFill>
                <a:ea typeface="Calibri"/>
                <a:cs typeface="Calibri"/>
              </a:rPr>
              <a:t>She's poor</a:t>
            </a:r>
          </a:p>
          <a:p>
            <a:pPr marL="1143000" indent="-1143000">
              <a:buAutoNum type="arabicPeriod"/>
            </a:pPr>
            <a:r>
              <a:rPr lang="en-US" sz="4800" dirty="0">
                <a:solidFill>
                  <a:schemeClr val="bg2"/>
                </a:solidFill>
                <a:ea typeface="Calibri"/>
                <a:cs typeface="Calibri"/>
              </a:rPr>
              <a:t>She's a migrant</a:t>
            </a:r>
          </a:p>
          <a:p>
            <a:pPr marL="1143000" indent="-1143000">
              <a:buAutoNum type="arabicPeriod"/>
            </a:pPr>
            <a:r>
              <a:rPr lang="en-US" sz="4800" dirty="0">
                <a:solidFill>
                  <a:schemeClr val="bg2"/>
                </a:solidFill>
                <a:ea typeface="Calibri"/>
                <a:cs typeface="Calibri"/>
              </a:rPr>
              <a:t>She's not liked</a:t>
            </a:r>
          </a:p>
        </p:txBody>
      </p:sp>
    </p:spTree>
    <p:extLst>
      <p:ext uri="{BB962C8B-B14F-4D97-AF65-F5344CB8AC3E}">
        <p14:creationId xmlns:p14="http://schemas.microsoft.com/office/powerpoint/2010/main" val="3921057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92424-3C7A-C754-840E-F2014262346D}"/>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2EA5664E-E491-BDCE-1719-296C9A971EBC}"/>
              </a:ext>
            </a:extLst>
          </p:cNvPr>
          <p:cNvSpPr txBox="1"/>
          <p:nvPr/>
        </p:nvSpPr>
        <p:spPr>
          <a:xfrm>
            <a:off x="645361" y="391426"/>
            <a:ext cx="11341678" cy="132343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8000" b="1" dirty="0">
                <a:solidFill>
                  <a:schemeClr val="bg2"/>
                </a:solidFill>
                <a:ea typeface="Calibri"/>
                <a:cs typeface="Calibri"/>
              </a:rPr>
              <a:t>Boaz took notice of Ruth</a:t>
            </a:r>
            <a:endParaRPr lang="en-US" sz="4000" dirty="0">
              <a:solidFill>
                <a:schemeClr val="bg2"/>
              </a:solidFill>
              <a:ea typeface="Calibri"/>
              <a:cs typeface="Calibri"/>
            </a:endParaRPr>
          </a:p>
        </p:txBody>
      </p:sp>
      <p:pic>
        <p:nvPicPr>
          <p:cNvPr id="4" name="Picture 3" descr="6 Steps for Getting Noticed in Any Setting | BusinessCollective">
            <a:extLst>
              <a:ext uri="{FF2B5EF4-FFF2-40B4-BE49-F238E27FC236}">
                <a16:creationId xmlns:a16="http://schemas.microsoft.com/office/drawing/2014/main" id="{AC662B7D-74C4-2C22-F14B-13E5450EF8F3}"/>
              </a:ext>
            </a:extLst>
          </p:cNvPr>
          <p:cNvPicPr>
            <a:picLocks noChangeAspect="1"/>
          </p:cNvPicPr>
          <p:nvPr/>
        </p:nvPicPr>
        <p:blipFill>
          <a:blip r:embed="rId2"/>
          <a:stretch>
            <a:fillRect/>
          </a:stretch>
        </p:blipFill>
        <p:spPr>
          <a:xfrm>
            <a:off x="1982578" y="2069153"/>
            <a:ext cx="7630097" cy="3637769"/>
          </a:xfrm>
          <a:prstGeom prst="rect">
            <a:avLst/>
          </a:prstGeom>
        </p:spPr>
      </p:pic>
    </p:spTree>
    <p:extLst>
      <p:ext uri="{BB962C8B-B14F-4D97-AF65-F5344CB8AC3E}">
        <p14:creationId xmlns:p14="http://schemas.microsoft.com/office/powerpoint/2010/main" val="897343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9E8CA-85C9-B90A-A220-9C2CC23D6191}"/>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102B415F-F70A-71BB-9454-8C8E3BA67661}"/>
              </a:ext>
            </a:extLst>
          </p:cNvPr>
          <p:cNvSpPr txBox="1"/>
          <p:nvPr/>
        </p:nvSpPr>
        <p:spPr>
          <a:xfrm>
            <a:off x="425024" y="391426"/>
            <a:ext cx="11341678" cy="34778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5400" dirty="0">
                <a:solidFill>
                  <a:schemeClr val="bg2"/>
                </a:solidFill>
                <a:ea typeface="Calibri"/>
                <a:cs typeface="Calibri"/>
              </a:rPr>
              <a:t>Boaz took notice of Ruth</a:t>
            </a:r>
          </a:p>
          <a:p>
            <a:r>
              <a:rPr lang="en-US" sz="8000" b="1" dirty="0">
                <a:solidFill>
                  <a:schemeClr val="bg2"/>
                </a:solidFill>
                <a:ea typeface="Calibri"/>
                <a:cs typeface="Calibri"/>
              </a:rPr>
              <a:t>...because Ruth had taken refuge in God.</a:t>
            </a:r>
          </a:p>
        </p:txBody>
      </p:sp>
      <p:pic>
        <p:nvPicPr>
          <p:cNvPr id="2" name="Picture 1" descr="Baby Swans Sheltering Under the Wing of Their Mother Stock Photo - Image of  parenting, feathers: 182716996">
            <a:extLst>
              <a:ext uri="{FF2B5EF4-FFF2-40B4-BE49-F238E27FC236}">
                <a16:creationId xmlns:a16="http://schemas.microsoft.com/office/drawing/2014/main" id="{72C27047-153C-DE55-B582-535ADAD00398}"/>
              </a:ext>
            </a:extLst>
          </p:cNvPr>
          <p:cNvPicPr>
            <a:picLocks noChangeAspect="1"/>
          </p:cNvPicPr>
          <p:nvPr/>
        </p:nvPicPr>
        <p:blipFill>
          <a:blip r:embed="rId2"/>
          <a:stretch>
            <a:fillRect/>
          </a:stretch>
        </p:blipFill>
        <p:spPr>
          <a:xfrm>
            <a:off x="6847327" y="3082428"/>
            <a:ext cx="4923852" cy="3272928"/>
          </a:xfrm>
          <a:prstGeom prst="rect">
            <a:avLst/>
          </a:prstGeom>
        </p:spPr>
      </p:pic>
    </p:spTree>
    <p:extLst>
      <p:ext uri="{BB962C8B-B14F-4D97-AF65-F5344CB8AC3E}">
        <p14:creationId xmlns:p14="http://schemas.microsoft.com/office/powerpoint/2010/main" val="3647262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389B0-BA41-7CFF-7E9B-5A829358DD2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0D00A2D-7312-7AA9-2C35-004C698EF9A3}"/>
              </a:ext>
            </a:extLst>
          </p:cNvPr>
          <p:cNvSpPr txBox="1"/>
          <p:nvPr/>
        </p:nvSpPr>
        <p:spPr>
          <a:xfrm>
            <a:off x="192110" y="75864"/>
            <a:ext cx="11660384"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dirty="0">
                <a:solidFill>
                  <a:schemeClr val="bg2"/>
                </a:solidFill>
                <a:ea typeface="Calibri"/>
                <a:cs typeface="Calibri"/>
              </a:rPr>
              <a:t>Ruth 2</a:t>
            </a:r>
            <a:endParaRPr lang="en-US" dirty="0">
              <a:solidFill>
                <a:schemeClr val="bg2"/>
              </a:solidFill>
            </a:endParaRPr>
          </a:p>
          <a:p>
            <a:r>
              <a:rPr lang="en-US" dirty="0">
                <a:solidFill>
                  <a:schemeClr val="bg2"/>
                </a:solidFill>
                <a:ea typeface="Calibri"/>
                <a:cs typeface="Calibri"/>
              </a:rPr>
              <a:t>11</a:t>
            </a:r>
            <a:r>
              <a:rPr lang="en-US" sz="3600" dirty="0">
                <a:solidFill>
                  <a:schemeClr val="bg2"/>
                </a:solidFill>
                <a:ea typeface="Calibri"/>
                <a:cs typeface="Calibri"/>
              </a:rPr>
              <a:t> “I’ve been told all about what you have done for your mother-in-law since the death of your husband—how you left your father and mother and your homeland and came to live with a people you did not know before. </a:t>
            </a:r>
            <a:r>
              <a:rPr lang="en-US" dirty="0">
                <a:solidFill>
                  <a:schemeClr val="bg2"/>
                </a:solidFill>
                <a:ea typeface="Calibri"/>
                <a:cs typeface="Calibri"/>
              </a:rPr>
              <a:t>12</a:t>
            </a:r>
            <a:r>
              <a:rPr lang="en-US" sz="3600" dirty="0">
                <a:solidFill>
                  <a:schemeClr val="bg2"/>
                </a:solidFill>
                <a:ea typeface="Calibri"/>
                <a:cs typeface="Calibri"/>
              </a:rPr>
              <a:t> May the Lord repay you for what you have done. May you be richly rewarded by the Lord, the God of Israel, under whose wings you have come to take refuge.”</a:t>
            </a:r>
          </a:p>
        </p:txBody>
      </p:sp>
    </p:spTree>
    <p:extLst>
      <p:ext uri="{BB962C8B-B14F-4D97-AF65-F5344CB8AC3E}">
        <p14:creationId xmlns:p14="http://schemas.microsoft.com/office/powerpoint/2010/main" val="61570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F9CA2-D25D-7A7A-6C54-DC70AC2CE4C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CAF0F11-BA5D-FDBF-1E63-0977D066205B}"/>
              </a:ext>
            </a:extLst>
          </p:cNvPr>
          <p:cNvSpPr txBox="1"/>
          <p:nvPr/>
        </p:nvSpPr>
        <p:spPr>
          <a:xfrm>
            <a:off x="329413" y="308543"/>
            <a:ext cx="11481196"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u="sng" dirty="0">
                <a:solidFill>
                  <a:schemeClr val="bg2"/>
                </a:solidFill>
                <a:ea typeface="Calibri"/>
                <a:cs typeface="Calibri"/>
              </a:rPr>
              <a:t>Reasons Boaz </a:t>
            </a:r>
            <a:r>
              <a:rPr lang="en-US" sz="4800" i="1" u="sng" dirty="0">
                <a:solidFill>
                  <a:schemeClr val="bg2"/>
                </a:solidFill>
                <a:ea typeface="Calibri"/>
                <a:cs typeface="Calibri"/>
              </a:rPr>
              <a:t>does</a:t>
            </a:r>
            <a:r>
              <a:rPr lang="en-US" sz="4800" u="sng" dirty="0">
                <a:solidFill>
                  <a:schemeClr val="bg2"/>
                </a:solidFill>
                <a:ea typeface="Calibri"/>
                <a:cs typeface="Calibri"/>
              </a:rPr>
              <a:t> take notice of Ruth...</a:t>
            </a:r>
          </a:p>
          <a:p>
            <a:endParaRPr lang="en-US" sz="4800" dirty="0">
              <a:solidFill>
                <a:schemeClr val="bg2"/>
              </a:solidFill>
              <a:ea typeface="Calibri"/>
              <a:cs typeface="Calibri"/>
            </a:endParaRPr>
          </a:p>
          <a:p>
            <a:pPr marL="1143000" indent="-1143000">
              <a:buAutoNum type="arabicPeriod"/>
            </a:pPr>
            <a:r>
              <a:rPr lang="en-US" sz="4800" dirty="0">
                <a:solidFill>
                  <a:schemeClr val="bg2"/>
                </a:solidFill>
                <a:ea typeface="Calibri"/>
                <a:cs typeface="Calibri"/>
              </a:rPr>
              <a:t>She left</a:t>
            </a:r>
          </a:p>
          <a:p>
            <a:pPr marL="1143000" indent="-1143000">
              <a:buAutoNum type="arabicPeriod"/>
            </a:pPr>
            <a:r>
              <a:rPr lang="en-US" sz="4800" dirty="0">
                <a:solidFill>
                  <a:schemeClr val="bg2"/>
                </a:solidFill>
                <a:ea typeface="Calibri"/>
                <a:cs typeface="Calibri"/>
              </a:rPr>
              <a:t>She came</a:t>
            </a:r>
          </a:p>
        </p:txBody>
      </p:sp>
    </p:spTree>
    <p:extLst>
      <p:ext uri="{BB962C8B-B14F-4D97-AF65-F5344CB8AC3E}">
        <p14:creationId xmlns:p14="http://schemas.microsoft.com/office/powerpoint/2010/main" val="1547945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08006-26DB-C76E-D019-77A45604140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8EE27E8-6D7A-293D-DAD9-193B800CB68D}"/>
              </a:ext>
            </a:extLst>
          </p:cNvPr>
          <p:cNvSpPr txBox="1"/>
          <p:nvPr/>
        </p:nvSpPr>
        <p:spPr>
          <a:xfrm>
            <a:off x="329413" y="308543"/>
            <a:ext cx="11481196"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800" u="sng" dirty="0">
                <a:solidFill>
                  <a:schemeClr val="bg2"/>
                </a:solidFill>
                <a:ea typeface="Calibri"/>
                <a:cs typeface="Calibri"/>
              </a:rPr>
              <a:t>Reasons Boaz </a:t>
            </a:r>
            <a:r>
              <a:rPr lang="en-US" sz="4800" i="1" u="sng" dirty="0">
                <a:solidFill>
                  <a:schemeClr val="bg2"/>
                </a:solidFill>
                <a:ea typeface="Calibri"/>
                <a:cs typeface="Calibri"/>
              </a:rPr>
              <a:t>does</a:t>
            </a:r>
            <a:r>
              <a:rPr lang="en-US" sz="4800" u="sng" dirty="0">
                <a:solidFill>
                  <a:schemeClr val="bg2"/>
                </a:solidFill>
                <a:ea typeface="Calibri"/>
                <a:cs typeface="Calibri"/>
              </a:rPr>
              <a:t> take notice of Ruth...</a:t>
            </a:r>
          </a:p>
          <a:p>
            <a:endParaRPr lang="en-US" sz="4800" dirty="0">
              <a:solidFill>
                <a:schemeClr val="bg2"/>
              </a:solidFill>
              <a:ea typeface="Calibri"/>
              <a:cs typeface="Calibri"/>
            </a:endParaRPr>
          </a:p>
          <a:p>
            <a:pPr marL="1143000" indent="-1143000">
              <a:buAutoNum type="arabicPeriod"/>
            </a:pPr>
            <a:r>
              <a:rPr lang="en-US" sz="4800" dirty="0">
                <a:solidFill>
                  <a:schemeClr val="bg2"/>
                </a:solidFill>
                <a:ea typeface="Calibri"/>
                <a:cs typeface="Calibri"/>
              </a:rPr>
              <a:t>She left</a:t>
            </a:r>
          </a:p>
          <a:p>
            <a:pPr marL="1143000" indent="-1143000">
              <a:buAutoNum type="arabicPeriod"/>
            </a:pPr>
            <a:r>
              <a:rPr lang="en-US" sz="4800" dirty="0">
                <a:solidFill>
                  <a:schemeClr val="bg2"/>
                </a:solidFill>
                <a:ea typeface="Calibri"/>
                <a:cs typeface="Calibri"/>
              </a:rPr>
              <a:t>She came</a:t>
            </a:r>
          </a:p>
          <a:p>
            <a:pPr marL="1143000" indent="-1143000">
              <a:buAutoNum type="arabicPeriod"/>
            </a:pPr>
            <a:r>
              <a:rPr lang="en-US" sz="4800" dirty="0">
                <a:solidFill>
                  <a:srgbClr val="FF0000"/>
                </a:solidFill>
                <a:ea typeface="Calibri"/>
                <a:cs typeface="Calibri"/>
              </a:rPr>
              <a:t>She refuged</a:t>
            </a:r>
          </a:p>
        </p:txBody>
      </p:sp>
    </p:spTree>
    <p:extLst>
      <p:ext uri="{BB962C8B-B14F-4D97-AF65-F5344CB8AC3E}">
        <p14:creationId xmlns:p14="http://schemas.microsoft.com/office/powerpoint/2010/main" val="30793197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71072-811E-44C0-6353-36881D833CDD}"/>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76ACF404-9330-C63F-9131-C0488B01533D}"/>
              </a:ext>
            </a:extLst>
          </p:cNvPr>
          <p:cNvSpPr txBox="1"/>
          <p:nvPr/>
        </p:nvSpPr>
        <p:spPr>
          <a:xfrm>
            <a:off x="425024" y="391426"/>
            <a:ext cx="11341678" cy="34778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5400" dirty="0">
                <a:solidFill>
                  <a:schemeClr val="bg2"/>
                </a:solidFill>
                <a:ea typeface="Calibri"/>
                <a:cs typeface="Calibri"/>
              </a:rPr>
              <a:t>Boaz took notice of Ruth</a:t>
            </a:r>
          </a:p>
          <a:p>
            <a:r>
              <a:rPr lang="en-US" sz="8000" b="1" dirty="0">
                <a:solidFill>
                  <a:schemeClr val="bg2"/>
                </a:solidFill>
                <a:ea typeface="Calibri"/>
                <a:cs typeface="Calibri"/>
              </a:rPr>
              <a:t>...because Ruth had taken refuge in God.</a:t>
            </a:r>
          </a:p>
        </p:txBody>
      </p:sp>
      <p:pic>
        <p:nvPicPr>
          <p:cNvPr id="2" name="Picture 1" descr="Baby Swans Sheltering Under the Wing of Their Mother Stock Photo - Image of  parenting, feathers: 182716996">
            <a:extLst>
              <a:ext uri="{FF2B5EF4-FFF2-40B4-BE49-F238E27FC236}">
                <a16:creationId xmlns:a16="http://schemas.microsoft.com/office/drawing/2014/main" id="{D2379E8C-0F7C-251B-9565-514D82760BC2}"/>
              </a:ext>
            </a:extLst>
          </p:cNvPr>
          <p:cNvPicPr>
            <a:picLocks noChangeAspect="1"/>
          </p:cNvPicPr>
          <p:nvPr/>
        </p:nvPicPr>
        <p:blipFill>
          <a:blip r:embed="rId2"/>
          <a:stretch>
            <a:fillRect/>
          </a:stretch>
        </p:blipFill>
        <p:spPr>
          <a:xfrm>
            <a:off x="6847327" y="3082428"/>
            <a:ext cx="4923852" cy="3272928"/>
          </a:xfrm>
          <a:prstGeom prst="rect">
            <a:avLst/>
          </a:prstGeom>
        </p:spPr>
      </p:pic>
    </p:spTree>
    <p:extLst>
      <p:ext uri="{BB962C8B-B14F-4D97-AF65-F5344CB8AC3E}">
        <p14:creationId xmlns:p14="http://schemas.microsoft.com/office/powerpoint/2010/main" val="3269930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3A3A4-B388-B524-0057-A55254894C38}"/>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F43D057B-32BE-3C01-F26A-8741DC45B824}"/>
              </a:ext>
            </a:extLst>
          </p:cNvPr>
          <p:cNvPicPr>
            <a:picLocks noChangeAspect="1"/>
          </p:cNvPicPr>
          <p:nvPr/>
        </p:nvPicPr>
        <p:blipFill>
          <a:blip r:embed="rId2"/>
          <a:stretch>
            <a:fillRect/>
          </a:stretch>
        </p:blipFill>
        <p:spPr>
          <a:xfrm>
            <a:off x="3325062" y="290763"/>
            <a:ext cx="4769849" cy="6286500"/>
          </a:xfrm>
          <a:prstGeom prst="rect">
            <a:avLst/>
          </a:prstGeom>
        </p:spPr>
      </p:pic>
      <p:sp>
        <p:nvSpPr>
          <p:cNvPr id="3" name="Arrow: Right 2">
            <a:extLst>
              <a:ext uri="{FF2B5EF4-FFF2-40B4-BE49-F238E27FC236}">
                <a16:creationId xmlns:a16="http://schemas.microsoft.com/office/drawing/2014/main" id="{7C27A045-6BC7-E74D-45AD-B2ADFD11EA1B}"/>
              </a:ext>
            </a:extLst>
          </p:cNvPr>
          <p:cNvSpPr/>
          <p:nvPr/>
        </p:nvSpPr>
        <p:spPr>
          <a:xfrm rot="2940000">
            <a:off x="6005762" y="4551946"/>
            <a:ext cx="741947" cy="29076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182" rtl="0" eaLnBrk="1" latinLnBrk="0" hangingPunct="1">
              <a:defRPr sz="1800" kern="1200">
                <a:solidFill>
                  <a:schemeClr val="lt1"/>
                </a:solidFill>
                <a:latin typeface="+mn-lt"/>
                <a:ea typeface="+mn-ea"/>
                <a:cs typeface="+mn-cs"/>
              </a:defRPr>
            </a:lvl1pPr>
            <a:lvl2pPr marL="457182" algn="l" defTabSz="457182" rtl="0" eaLnBrk="1" latinLnBrk="0" hangingPunct="1">
              <a:defRPr sz="1800" kern="1200">
                <a:solidFill>
                  <a:schemeClr val="lt1"/>
                </a:solidFill>
                <a:latin typeface="+mn-lt"/>
                <a:ea typeface="+mn-ea"/>
                <a:cs typeface="+mn-cs"/>
              </a:defRPr>
            </a:lvl2pPr>
            <a:lvl3pPr marL="914363" algn="l" defTabSz="457182" rtl="0" eaLnBrk="1" latinLnBrk="0" hangingPunct="1">
              <a:defRPr sz="1800" kern="1200">
                <a:solidFill>
                  <a:schemeClr val="lt1"/>
                </a:solidFill>
                <a:latin typeface="+mn-lt"/>
                <a:ea typeface="+mn-ea"/>
                <a:cs typeface="+mn-cs"/>
              </a:defRPr>
            </a:lvl3pPr>
            <a:lvl4pPr marL="1371545" algn="l" defTabSz="457182" rtl="0" eaLnBrk="1" latinLnBrk="0" hangingPunct="1">
              <a:defRPr sz="1800" kern="1200">
                <a:solidFill>
                  <a:schemeClr val="lt1"/>
                </a:solidFill>
                <a:latin typeface="+mn-lt"/>
                <a:ea typeface="+mn-ea"/>
                <a:cs typeface="+mn-cs"/>
              </a:defRPr>
            </a:lvl4pPr>
            <a:lvl5pPr marL="1828727" algn="l" defTabSz="457182" rtl="0" eaLnBrk="1" latinLnBrk="0" hangingPunct="1">
              <a:defRPr sz="1800" kern="1200">
                <a:solidFill>
                  <a:schemeClr val="lt1"/>
                </a:solidFill>
                <a:latin typeface="+mn-lt"/>
                <a:ea typeface="+mn-ea"/>
                <a:cs typeface="+mn-cs"/>
              </a:defRPr>
            </a:lvl5pPr>
            <a:lvl6pPr marL="2285909" algn="l" defTabSz="457182" rtl="0" eaLnBrk="1" latinLnBrk="0" hangingPunct="1">
              <a:defRPr sz="1800" kern="1200">
                <a:solidFill>
                  <a:schemeClr val="lt1"/>
                </a:solidFill>
                <a:latin typeface="+mn-lt"/>
                <a:ea typeface="+mn-ea"/>
                <a:cs typeface="+mn-cs"/>
              </a:defRPr>
            </a:lvl6pPr>
            <a:lvl7pPr marL="2743090" algn="l" defTabSz="457182" rtl="0" eaLnBrk="1" latinLnBrk="0" hangingPunct="1">
              <a:defRPr sz="1800" kern="1200">
                <a:solidFill>
                  <a:schemeClr val="lt1"/>
                </a:solidFill>
                <a:latin typeface="+mn-lt"/>
                <a:ea typeface="+mn-ea"/>
                <a:cs typeface="+mn-cs"/>
              </a:defRPr>
            </a:lvl7pPr>
            <a:lvl8pPr marL="3200272" algn="l" defTabSz="457182" rtl="0" eaLnBrk="1" latinLnBrk="0" hangingPunct="1">
              <a:defRPr sz="1800" kern="1200">
                <a:solidFill>
                  <a:schemeClr val="lt1"/>
                </a:solidFill>
                <a:latin typeface="+mn-lt"/>
                <a:ea typeface="+mn-ea"/>
                <a:cs typeface="+mn-cs"/>
              </a:defRPr>
            </a:lvl8pPr>
            <a:lvl9pPr marL="3657454" algn="l" defTabSz="457182"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573495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0B024-C96F-047A-8B2B-50CF662D0E8C}"/>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4EB5EAC6-F134-B5C5-13D0-0812448D7F60}"/>
              </a:ext>
            </a:extLst>
          </p:cNvPr>
          <p:cNvSpPr txBox="1"/>
          <p:nvPr/>
        </p:nvSpPr>
        <p:spPr>
          <a:xfrm>
            <a:off x="425024" y="391426"/>
            <a:ext cx="11341678" cy="258532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5400" b="1" dirty="0">
                <a:solidFill>
                  <a:schemeClr val="bg2"/>
                </a:solidFill>
                <a:ea typeface="Calibri"/>
                <a:cs typeface="Calibri"/>
              </a:rPr>
              <a:t>God has taken notice of Naomi and Ruth because they have taken refuge in him.</a:t>
            </a:r>
            <a:endParaRPr lang="en-US" dirty="0">
              <a:solidFill>
                <a:schemeClr val="bg2"/>
              </a:solidFill>
            </a:endParaRPr>
          </a:p>
        </p:txBody>
      </p:sp>
      <p:pic>
        <p:nvPicPr>
          <p:cNvPr id="2" name="Picture 1" descr="Baby Swans Sheltering Under the Wing of Their Mother Stock Photo - Image of  parenting, feathers: 182716996">
            <a:extLst>
              <a:ext uri="{FF2B5EF4-FFF2-40B4-BE49-F238E27FC236}">
                <a16:creationId xmlns:a16="http://schemas.microsoft.com/office/drawing/2014/main" id="{482F3089-745D-72DC-8E1B-D53209269202}"/>
              </a:ext>
            </a:extLst>
          </p:cNvPr>
          <p:cNvPicPr>
            <a:picLocks noChangeAspect="1"/>
          </p:cNvPicPr>
          <p:nvPr/>
        </p:nvPicPr>
        <p:blipFill>
          <a:blip r:embed="rId2"/>
          <a:stretch>
            <a:fillRect/>
          </a:stretch>
        </p:blipFill>
        <p:spPr>
          <a:xfrm>
            <a:off x="3046508" y="2384693"/>
            <a:ext cx="6043900" cy="4016566"/>
          </a:xfrm>
          <a:prstGeom prst="rect">
            <a:avLst/>
          </a:prstGeom>
        </p:spPr>
      </p:pic>
    </p:spTree>
    <p:extLst>
      <p:ext uri="{BB962C8B-B14F-4D97-AF65-F5344CB8AC3E}">
        <p14:creationId xmlns:p14="http://schemas.microsoft.com/office/powerpoint/2010/main" val="3735823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B277A-6817-C833-2650-C928A2C37D4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FDB3F2B-F4A7-F7AB-2FB3-40F6BC6B0E55}"/>
              </a:ext>
            </a:extLst>
          </p:cNvPr>
          <p:cNvSpPr txBox="1"/>
          <p:nvPr/>
        </p:nvSpPr>
        <p:spPr>
          <a:xfrm>
            <a:off x="329413" y="308543"/>
            <a:ext cx="9534883"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5400" u="sng" dirty="0">
                <a:solidFill>
                  <a:schemeClr val="bg2"/>
                </a:solidFill>
                <a:ea typeface="Calibri"/>
                <a:cs typeface="Calibri"/>
              </a:rPr>
              <a:t>What Naomi...</a:t>
            </a:r>
          </a:p>
          <a:p>
            <a:endParaRPr lang="en-US" sz="5400" dirty="0">
              <a:solidFill>
                <a:schemeClr val="bg2"/>
              </a:solidFill>
              <a:ea typeface="Calibri"/>
              <a:cs typeface="Calibri"/>
            </a:endParaRPr>
          </a:p>
          <a:p>
            <a:pPr marL="1143000" indent="-1143000">
              <a:buAutoNum type="arabicPeriod"/>
            </a:pPr>
            <a:r>
              <a:rPr lang="en-US" sz="5400" dirty="0">
                <a:solidFill>
                  <a:schemeClr val="bg2"/>
                </a:solidFill>
                <a:ea typeface="Calibri"/>
                <a:cs typeface="Calibri"/>
              </a:rPr>
              <a:t>Has – </a:t>
            </a:r>
            <a:r>
              <a:rPr lang="en-US" sz="5400" dirty="0">
                <a:solidFill>
                  <a:schemeClr val="accent1"/>
                </a:solidFill>
                <a:ea typeface="Calibri"/>
                <a:cs typeface="Calibri"/>
              </a:rPr>
              <a:t>a male relative</a:t>
            </a:r>
          </a:p>
          <a:p>
            <a:pPr marL="1143000" indent="-1143000">
              <a:buAutoNum type="arabicPeriod"/>
            </a:pPr>
            <a:r>
              <a:rPr lang="en-US" sz="5400" dirty="0">
                <a:solidFill>
                  <a:schemeClr val="bg2"/>
                </a:solidFill>
                <a:ea typeface="Calibri"/>
                <a:cs typeface="Calibri"/>
              </a:rPr>
              <a:t>Knows - </a:t>
            </a:r>
            <a:r>
              <a:rPr lang="en-US" sz="5400" dirty="0">
                <a:solidFill>
                  <a:schemeClr val="accent1"/>
                </a:solidFill>
                <a:ea typeface="Calibri"/>
                <a:cs typeface="Calibri"/>
              </a:rPr>
              <a:t>Boaz is one of their guardian redeemers </a:t>
            </a:r>
            <a:endParaRPr lang="en-US" sz="5400" u="sng" dirty="0">
              <a:solidFill>
                <a:schemeClr val="accent1"/>
              </a:solidFill>
              <a:ea typeface="Calibri"/>
              <a:cs typeface="Calibri"/>
            </a:endParaRPr>
          </a:p>
        </p:txBody>
      </p:sp>
    </p:spTree>
    <p:extLst>
      <p:ext uri="{BB962C8B-B14F-4D97-AF65-F5344CB8AC3E}">
        <p14:creationId xmlns:p14="http://schemas.microsoft.com/office/powerpoint/2010/main" val="1407673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BBEB8-2A87-C94E-C063-AFD73675514E}"/>
            </a:ext>
          </a:extLst>
        </p:cNvPr>
        <p:cNvGrpSpPr/>
        <p:nvPr/>
      </p:nvGrpSpPr>
      <p:grpSpPr>
        <a:xfrm>
          <a:off x="0" y="0"/>
          <a:ext cx="0" cy="0"/>
          <a:chOff x="0" y="0"/>
          <a:chExt cx="0" cy="0"/>
        </a:xfrm>
      </p:grpSpPr>
      <p:sp>
        <p:nvSpPr>
          <p:cNvPr id="3" name="TextBox 1">
            <a:extLst>
              <a:ext uri="{FF2B5EF4-FFF2-40B4-BE49-F238E27FC236}">
                <a16:creationId xmlns:a16="http://schemas.microsoft.com/office/drawing/2014/main" id="{B898D5D8-2076-6CCF-2220-C7F951237CB6}"/>
              </a:ext>
            </a:extLst>
          </p:cNvPr>
          <p:cNvSpPr txBox="1"/>
          <p:nvPr/>
        </p:nvSpPr>
        <p:spPr>
          <a:xfrm>
            <a:off x="425024" y="391426"/>
            <a:ext cx="11341678" cy="258532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457182" rtl="0" eaLnBrk="1" latinLnBrk="0" hangingPunct="1">
              <a:defRPr sz="1800" kern="1200">
                <a:solidFill>
                  <a:schemeClr val="tx1"/>
                </a:solidFill>
                <a:latin typeface="+mn-lt"/>
                <a:ea typeface="+mn-ea"/>
                <a:cs typeface="+mn-cs"/>
              </a:defRPr>
            </a:lvl1pPr>
            <a:lvl2pPr marL="457182" algn="l" defTabSz="457182" rtl="0" eaLnBrk="1" latinLnBrk="0" hangingPunct="1">
              <a:defRPr sz="1800" kern="1200">
                <a:solidFill>
                  <a:schemeClr val="tx1"/>
                </a:solidFill>
                <a:latin typeface="+mn-lt"/>
                <a:ea typeface="+mn-ea"/>
                <a:cs typeface="+mn-cs"/>
              </a:defRPr>
            </a:lvl2pPr>
            <a:lvl3pPr marL="914363" algn="l" defTabSz="457182" rtl="0" eaLnBrk="1" latinLnBrk="0" hangingPunct="1">
              <a:defRPr sz="1800" kern="1200">
                <a:solidFill>
                  <a:schemeClr val="tx1"/>
                </a:solidFill>
                <a:latin typeface="+mn-lt"/>
                <a:ea typeface="+mn-ea"/>
                <a:cs typeface="+mn-cs"/>
              </a:defRPr>
            </a:lvl3pPr>
            <a:lvl4pPr marL="1371545" algn="l" defTabSz="457182" rtl="0" eaLnBrk="1" latinLnBrk="0" hangingPunct="1">
              <a:defRPr sz="1800" kern="1200">
                <a:solidFill>
                  <a:schemeClr val="tx1"/>
                </a:solidFill>
                <a:latin typeface="+mn-lt"/>
                <a:ea typeface="+mn-ea"/>
                <a:cs typeface="+mn-cs"/>
              </a:defRPr>
            </a:lvl4pPr>
            <a:lvl5pPr marL="1828727" algn="l" defTabSz="457182" rtl="0" eaLnBrk="1" latinLnBrk="0" hangingPunct="1">
              <a:defRPr sz="1800" kern="1200">
                <a:solidFill>
                  <a:schemeClr val="tx1"/>
                </a:solidFill>
                <a:latin typeface="+mn-lt"/>
                <a:ea typeface="+mn-ea"/>
                <a:cs typeface="+mn-cs"/>
              </a:defRPr>
            </a:lvl5pPr>
            <a:lvl6pPr marL="2285909" algn="l" defTabSz="457182" rtl="0" eaLnBrk="1" latinLnBrk="0" hangingPunct="1">
              <a:defRPr sz="1800" kern="1200">
                <a:solidFill>
                  <a:schemeClr val="tx1"/>
                </a:solidFill>
                <a:latin typeface="+mn-lt"/>
                <a:ea typeface="+mn-ea"/>
                <a:cs typeface="+mn-cs"/>
              </a:defRPr>
            </a:lvl6pPr>
            <a:lvl7pPr marL="2743090" algn="l" defTabSz="457182" rtl="0" eaLnBrk="1" latinLnBrk="0" hangingPunct="1">
              <a:defRPr sz="1800" kern="1200">
                <a:solidFill>
                  <a:schemeClr val="tx1"/>
                </a:solidFill>
                <a:latin typeface="+mn-lt"/>
                <a:ea typeface="+mn-ea"/>
                <a:cs typeface="+mn-cs"/>
              </a:defRPr>
            </a:lvl7pPr>
            <a:lvl8pPr marL="3200272" algn="l" defTabSz="457182" rtl="0" eaLnBrk="1" latinLnBrk="0" hangingPunct="1">
              <a:defRPr sz="1800" kern="1200">
                <a:solidFill>
                  <a:schemeClr val="tx1"/>
                </a:solidFill>
                <a:latin typeface="+mn-lt"/>
                <a:ea typeface="+mn-ea"/>
                <a:cs typeface="+mn-cs"/>
              </a:defRPr>
            </a:lvl8pPr>
            <a:lvl9pPr marL="3657454" algn="l" defTabSz="457182" rtl="0" eaLnBrk="1" latinLnBrk="0" hangingPunct="1">
              <a:defRPr sz="1800" kern="1200">
                <a:solidFill>
                  <a:schemeClr val="tx1"/>
                </a:solidFill>
                <a:latin typeface="+mn-lt"/>
                <a:ea typeface="+mn-ea"/>
                <a:cs typeface="+mn-cs"/>
              </a:defRPr>
            </a:lvl9pPr>
          </a:lstStyle>
          <a:p>
            <a:r>
              <a:rPr lang="en-US" sz="5400" b="1" dirty="0">
                <a:solidFill>
                  <a:schemeClr val="bg2"/>
                </a:solidFill>
                <a:ea typeface="Calibri"/>
                <a:cs typeface="Calibri"/>
              </a:rPr>
              <a:t>God had taken notice of Naomi and Ruth because they had taken refuge in him.</a:t>
            </a:r>
            <a:endParaRPr lang="en-US" dirty="0">
              <a:solidFill>
                <a:schemeClr val="bg2"/>
              </a:solidFill>
            </a:endParaRPr>
          </a:p>
        </p:txBody>
      </p:sp>
      <p:pic>
        <p:nvPicPr>
          <p:cNvPr id="2" name="Picture 1" descr="Baby Swans Sheltering Under the Wing of Their Mother Stock Photo - Image of  parenting, feathers: 182716996">
            <a:extLst>
              <a:ext uri="{FF2B5EF4-FFF2-40B4-BE49-F238E27FC236}">
                <a16:creationId xmlns:a16="http://schemas.microsoft.com/office/drawing/2014/main" id="{FFDC59E3-2701-9A29-66D5-BDA6C7F0A5F2}"/>
              </a:ext>
            </a:extLst>
          </p:cNvPr>
          <p:cNvPicPr>
            <a:picLocks noChangeAspect="1"/>
          </p:cNvPicPr>
          <p:nvPr/>
        </p:nvPicPr>
        <p:blipFill>
          <a:blip r:embed="rId2"/>
          <a:stretch>
            <a:fillRect/>
          </a:stretch>
        </p:blipFill>
        <p:spPr>
          <a:xfrm>
            <a:off x="3340291" y="2320428"/>
            <a:ext cx="5906189" cy="3924759"/>
          </a:xfrm>
          <a:prstGeom prst="rect">
            <a:avLst/>
          </a:prstGeom>
        </p:spPr>
      </p:pic>
    </p:spTree>
    <p:extLst>
      <p:ext uri="{BB962C8B-B14F-4D97-AF65-F5344CB8AC3E}">
        <p14:creationId xmlns:p14="http://schemas.microsoft.com/office/powerpoint/2010/main" val="5036144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99FA6-D36F-7682-4F3C-A7D7B7EDB6C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29D9CAB-7051-6784-27A1-D958AA0D06E8}"/>
              </a:ext>
            </a:extLst>
          </p:cNvPr>
          <p:cNvSpPr txBox="1"/>
          <p:nvPr/>
        </p:nvSpPr>
        <p:spPr>
          <a:xfrm>
            <a:off x="192110" y="75864"/>
            <a:ext cx="11660384"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dirty="0">
                <a:solidFill>
                  <a:schemeClr val="bg2"/>
                </a:solidFill>
                <a:ea typeface="Calibri"/>
                <a:cs typeface="Calibri"/>
              </a:rPr>
              <a:t>Ephesians 2</a:t>
            </a:r>
            <a:endParaRPr lang="en-US" dirty="0">
              <a:solidFill>
                <a:schemeClr val="bg2"/>
              </a:solidFill>
            </a:endParaRPr>
          </a:p>
          <a:p>
            <a:r>
              <a:rPr lang="en-US" dirty="0">
                <a:solidFill>
                  <a:schemeClr val="bg2"/>
                </a:solidFill>
                <a:ea typeface="Calibri"/>
                <a:cs typeface="Calibri"/>
              </a:rPr>
              <a:t>6</a:t>
            </a:r>
            <a:r>
              <a:rPr lang="en-US" sz="3600" dirty="0">
                <a:solidFill>
                  <a:schemeClr val="bg2"/>
                </a:solidFill>
                <a:ea typeface="Calibri"/>
                <a:cs typeface="Calibri"/>
              </a:rPr>
              <a:t> And God raised us up with Christ and seated us with him in the heavenly realms in Christ Jesus, </a:t>
            </a:r>
            <a:r>
              <a:rPr lang="en-US" dirty="0">
                <a:solidFill>
                  <a:schemeClr val="bg2"/>
                </a:solidFill>
                <a:ea typeface="Calibri"/>
                <a:cs typeface="Calibri"/>
              </a:rPr>
              <a:t>7</a:t>
            </a:r>
            <a:r>
              <a:rPr lang="en-US" sz="3600" dirty="0">
                <a:solidFill>
                  <a:schemeClr val="bg2"/>
                </a:solidFill>
                <a:ea typeface="Calibri"/>
                <a:cs typeface="Calibri"/>
              </a:rPr>
              <a:t> in order that in the coming ages he might show the incomparable riches of his grace, expressed in his kindness to us in Christ Jesus.</a:t>
            </a:r>
          </a:p>
        </p:txBody>
      </p:sp>
    </p:spTree>
    <p:extLst>
      <p:ext uri="{BB962C8B-B14F-4D97-AF65-F5344CB8AC3E}">
        <p14:creationId xmlns:p14="http://schemas.microsoft.com/office/powerpoint/2010/main" val="4071400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0DBE7-99A6-2205-4F11-2B4A64215D82}"/>
            </a:ext>
          </a:extLst>
        </p:cNvPr>
        <p:cNvGrpSpPr/>
        <p:nvPr/>
      </p:nvGrpSpPr>
      <p:grpSpPr>
        <a:xfrm>
          <a:off x="0" y="0"/>
          <a:ext cx="0" cy="0"/>
          <a:chOff x="0" y="0"/>
          <a:chExt cx="0" cy="0"/>
        </a:xfrm>
      </p:grpSpPr>
      <p:pic>
        <p:nvPicPr>
          <p:cNvPr id="2" name="Picture 1" descr="Bethlehem Israel Images – Browse 4,973 Stock Photos, Vectors, and Video |  Adobe Stock">
            <a:extLst>
              <a:ext uri="{FF2B5EF4-FFF2-40B4-BE49-F238E27FC236}">
                <a16:creationId xmlns:a16="http://schemas.microsoft.com/office/drawing/2014/main" id="{AC90C9A9-0D1D-5085-08CB-BE8775360B25}"/>
              </a:ext>
            </a:extLst>
          </p:cNvPr>
          <p:cNvPicPr>
            <a:picLocks noChangeAspect="1"/>
          </p:cNvPicPr>
          <p:nvPr/>
        </p:nvPicPr>
        <p:blipFill>
          <a:blip r:embed="rId2"/>
          <a:stretch>
            <a:fillRect/>
          </a:stretch>
        </p:blipFill>
        <p:spPr>
          <a:xfrm>
            <a:off x="2344699" y="502186"/>
            <a:ext cx="7061927" cy="4733581"/>
          </a:xfrm>
          <a:prstGeom prst="rect">
            <a:avLst/>
          </a:prstGeom>
        </p:spPr>
      </p:pic>
      <p:sp>
        <p:nvSpPr>
          <p:cNvPr id="4" name="TextBox 3">
            <a:extLst>
              <a:ext uri="{FF2B5EF4-FFF2-40B4-BE49-F238E27FC236}">
                <a16:creationId xmlns:a16="http://schemas.microsoft.com/office/drawing/2014/main" id="{2A8E08A1-67B5-2BAA-A14D-539B0EC24D18}"/>
              </a:ext>
            </a:extLst>
          </p:cNvPr>
          <p:cNvSpPr txBox="1"/>
          <p:nvPr/>
        </p:nvSpPr>
        <p:spPr>
          <a:xfrm>
            <a:off x="916978" y="5413024"/>
            <a:ext cx="1037032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7200" dirty="0">
                <a:solidFill>
                  <a:schemeClr val="bg2"/>
                </a:solidFill>
                <a:ea typeface="Calibri"/>
                <a:cs typeface="Calibri"/>
              </a:rPr>
              <a:t>Naomi's home - Bethlehem</a:t>
            </a:r>
          </a:p>
        </p:txBody>
      </p:sp>
    </p:spTree>
    <p:extLst>
      <p:ext uri="{BB962C8B-B14F-4D97-AF65-F5344CB8AC3E}">
        <p14:creationId xmlns:p14="http://schemas.microsoft.com/office/powerpoint/2010/main" val="1486523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FC527-9459-E25B-0BA1-023BA45C3407}"/>
            </a:ext>
          </a:extLst>
        </p:cNvPr>
        <p:cNvGrpSpPr/>
        <p:nvPr/>
      </p:nvGrpSpPr>
      <p:grpSpPr>
        <a:xfrm>
          <a:off x="0" y="0"/>
          <a:ext cx="0" cy="0"/>
          <a:chOff x="0" y="0"/>
          <a:chExt cx="0" cy="0"/>
        </a:xfrm>
      </p:grpSpPr>
      <p:pic>
        <p:nvPicPr>
          <p:cNvPr id="3" name="Picture 2" descr="4,700+ Man With Rolling Suitcase Stock Photos, Pictures &amp; Royalty-Free  Images - iStock">
            <a:extLst>
              <a:ext uri="{FF2B5EF4-FFF2-40B4-BE49-F238E27FC236}">
                <a16:creationId xmlns:a16="http://schemas.microsoft.com/office/drawing/2014/main" id="{8D6C032D-AB6F-BE02-5F03-4B8F4F477E03}"/>
              </a:ext>
            </a:extLst>
          </p:cNvPr>
          <p:cNvPicPr>
            <a:picLocks noChangeAspect="1"/>
          </p:cNvPicPr>
          <p:nvPr/>
        </p:nvPicPr>
        <p:blipFill>
          <a:blip r:embed="rId2"/>
          <a:stretch>
            <a:fillRect/>
          </a:stretch>
        </p:blipFill>
        <p:spPr>
          <a:xfrm>
            <a:off x="2482008" y="493463"/>
            <a:ext cx="6640416" cy="3713602"/>
          </a:xfrm>
          <a:prstGeom prst="rect">
            <a:avLst/>
          </a:prstGeom>
        </p:spPr>
      </p:pic>
      <p:sp>
        <p:nvSpPr>
          <p:cNvPr id="5" name="TextBox 4">
            <a:extLst>
              <a:ext uri="{FF2B5EF4-FFF2-40B4-BE49-F238E27FC236}">
                <a16:creationId xmlns:a16="http://schemas.microsoft.com/office/drawing/2014/main" id="{E54F2A2C-CFE0-BF63-9F95-62CBE8F8652E}"/>
              </a:ext>
            </a:extLst>
          </p:cNvPr>
          <p:cNvSpPr txBox="1"/>
          <p:nvPr/>
        </p:nvSpPr>
        <p:spPr>
          <a:xfrm>
            <a:off x="2835750" y="4311338"/>
            <a:ext cx="6156377"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7200" dirty="0">
                <a:solidFill>
                  <a:schemeClr val="bg2"/>
                </a:solidFill>
                <a:ea typeface="Calibri"/>
                <a:cs typeface="Calibri"/>
              </a:rPr>
              <a:t>Come home!  Stay at home! </a:t>
            </a:r>
          </a:p>
        </p:txBody>
      </p:sp>
    </p:spTree>
    <p:extLst>
      <p:ext uri="{BB962C8B-B14F-4D97-AF65-F5344CB8AC3E}">
        <p14:creationId xmlns:p14="http://schemas.microsoft.com/office/powerpoint/2010/main" val="1085669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BDC94-7DC2-CBB2-24FB-AC6A586E86E0}"/>
            </a:ext>
          </a:extLst>
        </p:cNvPr>
        <p:cNvGrpSpPr/>
        <p:nvPr/>
      </p:nvGrpSpPr>
      <p:grpSpPr>
        <a:xfrm>
          <a:off x="0" y="0"/>
          <a:ext cx="0" cy="0"/>
          <a:chOff x="0" y="0"/>
          <a:chExt cx="0" cy="0"/>
        </a:xfrm>
      </p:grpSpPr>
      <p:pic>
        <p:nvPicPr>
          <p:cNvPr id="2" name="Picture 1" descr="6 Steps for Getting Noticed in Any Setting | BusinessCollective">
            <a:extLst>
              <a:ext uri="{FF2B5EF4-FFF2-40B4-BE49-F238E27FC236}">
                <a16:creationId xmlns:a16="http://schemas.microsoft.com/office/drawing/2014/main" id="{9CF55D4C-52E4-3927-0F23-0264537E0218}"/>
              </a:ext>
            </a:extLst>
          </p:cNvPr>
          <p:cNvPicPr>
            <a:picLocks noChangeAspect="1"/>
          </p:cNvPicPr>
          <p:nvPr/>
        </p:nvPicPr>
        <p:blipFill>
          <a:blip r:embed="rId2"/>
          <a:stretch>
            <a:fillRect/>
          </a:stretch>
        </p:blipFill>
        <p:spPr>
          <a:xfrm>
            <a:off x="2074385" y="1454044"/>
            <a:ext cx="7630097" cy="3637769"/>
          </a:xfrm>
          <a:prstGeom prst="rect">
            <a:avLst/>
          </a:prstGeom>
        </p:spPr>
      </p:pic>
    </p:spTree>
    <p:extLst>
      <p:ext uri="{BB962C8B-B14F-4D97-AF65-F5344CB8AC3E}">
        <p14:creationId xmlns:p14="http://schemas.microsoft.com/office/powerpoint/2010/main" val="674217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5102C-9373-DB3B-E0AF-24143537784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86CD645-E313-7454-6073-43BD5B12E5A4}"/>
              </a:ext>
            </a:extLst>
          </p:cNvPr>
          <p:cNvSpPr txBox="1"/>
          <p:nvPr/>
        </p:nvSpPr>
        <p:spPr>
          <a:xfrm>
            <a:off x="329413" y="308543"/>
            <a:ext cx="9534883"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5400" u="sng" dirty="0">
                <a:solidFill>
                  <a:schemeClr val="bg2"/>
                </a:solidFill>
                <a:ea typeface="Calibri"/>
                <a:cs typeface="Calibri"/>
              </a:rPr>
              <a:t>What Naomi...</a:t>
            </a:r>
          </a:p>
          <a:p>
            <a:endParaRPr lang="en-US" sz="5400" dirty="0">
              <a:solidFill>
                <a:schemeClr val="bg2"/>
              </a:solidFill>
              <a:ea typeface="Calibri"/>
              <a:cs typeface="Calibri"/>
            </a:endParaRPr>
          </a:p>
          <a:p>
            <a:pPr marL="1143000" indent="-1143000">
              <a:buAutoNum type="arabicPeriod"/>
            </a:pPr>
            <a:r>
              <a:rPr lang="en-US" sz="5400" dirty="0">
                <a:solidFill>
                  <a:schemeClr val="bg2"/>
                </a:solidFill>
                <a:ea typeface="Calibri"/>
                <a:cs typeface="Calibri"/>
              </a:rPr>
              <a:t>Has</a:t>
            </a:r>
          </a:p>
          <a:p>
            <a:pPr marL="1143000" indent="-1143000">
              <a:buAutoNum type="arabicPeriod"/>
            </a:pPr>
            <a:r>
              <a:rPr lang="en-US" sz="5400" dirty="0">
                <a:solidFill>
                  <a:schemeClr val="bg2"/>
                </a:solidFill>
                <a:ea typeface="Calibri"/>
                <a:cs typeface="Calibri"/>
              </a:rPr>
              <a:t>knows</a:t>
            </a:r>
            <a:endParaRPr lang="en-US" sz="5400" u="sng" dirty="0">
              <a:solidFill>
                <a:schemeClr val="bg2"/>
              </a:solidFill>
              <a:ea typeface="Calibri"/>
              <a:cs typeface="Calibri"/>
            </a:endParaRPr>
          </a:p>
        </p:txBody>
      </p:sp>
    </p:spTree>
    <p:extLst>
      <p:ext uri="{BB962C8B-B14F-4D97-AF65-F5344CB8AC3E}">
        <p14:creationId xmlns:p14="http://schemas.microsoft.com/office/powerpoint/2010/main" val="3876097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2DAA2-40C3-DFAE-C9F2-49E558E613F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051C372-A932-C3F2-21DE-247C20E02499}"/>
              </a:ext>
            </a:extLst>
          </p:cNvPr>
          <p:cNvSpPr txBox="1"/>
          <p:nvPr/>
        </p:nvSpPr>
        <p:spPr>
          <a:xfrm>
            <a:off x="329413" y="308543"/>
            <a:ext cx="9534883"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5400" u="sng" dirty="0">
                <a:solidFill>
                  <a:schemeClr val="bg2"/>
                </a:solidFill>
                <a:ea typeface="Calibri"/>
                <a:cs typeface="Calibri"/>
              </a:rPr>
              <a:t>What Naomi...</a:t>
            </a:r>
          </a:p>
          <a:p>
            <a:endParaRPr lang="en-US" sz="5400" dirty="0">
              <a:solidFill>
                <a:schemeClr val="bg2"/>
              </a:solidFill>
              <a:ea typeface="Calibri"/>
              <a:cs typeface="Calibri"/>
            </a:endParaRPr>
          </a:p>
          <a:p>
            <a:pPr marL="1143000" indent="-1143000">
              <a:buAutoNum type="arabicPeriod"/>
            </a:pPr>
            <a:r>
              <a:rPr lang="en-US" sz="5400" dirty="0">
                <a:solidFill>
                  <a:schemeClr val="bg2"/>
                </a:solidFill>
                <a:ea typeface="Calibri"/>
                <a:cs typeface="Calibri"/>
              </a:rPr>
              <a:t>Has – </a:t>
            </a:r>
            <a:r>
              <a:rPr lang="en-US" sz="5400" dirty="0">
                <a:solidFill>
                  <a:schemeClr val="accent1"/>
                </a:solidFill>
                <a:ea typeface="Calibri"/>
                <a:cs typeface="Calibri"/>
              </a:rPr>
              <a:t>a male relative</a:t>
            </a:r>
          </a:p>
          <a:p>
            <a:pPr marL="1143000" indent="-1143000">
              <a:buAutoNum type="arabicPeriod"/>
            </a:pPr>
            <a:r>
              <a:rPr lang="en-US" sz="5400" dirty="0">
                <a:solidFill>
                  <a:schemeClr val="bg2"/>
                </a:solidFill>
                <a:ea typeface="Calibri"/>
                <a:cs typeface="Calibri"/>
              </a:rPr>
              <a:t>knows</a:t>
            </a:r>
            <a:endParaRPr lang="en-US" sz="5400" u="sng" dirty="0">
              <a:solidFill>
                <a:schemeClr val="bg2"/>
              </a:solidFill>
              <a:ea typeface="Calibri"/>
              <a:cs typeface="Calibri"/>
            </a:endParaRPr>
          </a:p>
        </p:txBody>
      </p:sp>
    </p:spTree>
    <p:extLst>
      <p:ext uri="{BB962C8B-B14F-4D97-AF65-F5344CB8AC3E}">
        <p14:creationId xmlns:p14="http://schemas.microsoft.com/office/powerpoint/2010/main" val="2736256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AF92D-2651-5A12-AE7D-10757CCA2936}"/>
            </a:ext>
          </a:extLst>
        </p:cNvPr>
        <p:cNvGrpSpPr/>
        <p:nvPr/>
      </p:nvGrpSpPr>
      <p:grpSpPr>
        <a:xfrm>
          <a:off x="0" y="0"/>
          <a:ext cx="0" cy="0"/>
          <a:chOff x="0" y="0"/>
          <a:chExt cx="0" cy="0"/>
        </a:xfrm>
      </p:grpSpPr>
      <p:pic>
        <p:nvPicPr>
          <p:cNvPr id="2" name="Picture 1" descr="Field of Boaz « See The Holy Land">
            <a:extLst>
              <a:ext uri="{FF2B5EF4-FFF2-40B4-BE49-F238E27FC236}">
                <a16:creationId xmlns:a16="http://schemas.microsoft.com/office/drawing/2014/main" id="{E83C0BF3-264F-A258-B5EA-96294C38DA0A}"/>
              </a:ext>
            </a:extLst>
          </p:cNvPr>
          <p:cNvPicPr>
            <a:picLocks noChangeAspect="1"/>
          </p:cNvPicPr>
          <p:nvPr/>
        </p:nvPicPr>
        <p:blipFill>
          <a:blip r:embed="rId2"/>
          <a:stretch>
            <a:fillRect/>
          </a:stretch>
        </p:blipFill>
        <p:spPr>
          <a:xfrm>
            <a:off x="1915099" y="559715"/>
            <a:ext cx="8214910" cy="5536594"/>
          </a:xfrm>
          <a:prstGeom prst="rect">
            <a:avLst/>
          </a:prstGeom>
        </p:spPr>
      </p:pic>
    </p:spTree>
    <p:extLst>
      <p:ext uri="{BB962C8B-B14F-4D97-AF65-F5344CB8AC3E}">
        <p14:creationId xmlns:p14="http://schemas.microsoft.com/office/powerpoint/2010/main" val="2751027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F0C0B-BEC4-A24F-F61C-D2371E6A6B3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8E39DDF-F9A7-4E38-7E82-B63E5CF76CBF}"/>
              </a:ext>
            </a:extLst>
          </p:cNvPr>
          <p:cNvSpPr txBox="1"/>
          <p:nvPr/>
        </p:nvSpPr>
        <p:spPr>
          <a:xfrm>
            <a:off x="192110" y="75864"/>
            <a:ext cx="11660384"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u="sng" dirty="0">
                <a:solidFill>
                  <a:schemeClr val="bg2"/>
                </a:solidFill>
                <a:ea typeface="Calibri"/>
                <a:cs typeface="Calibri"/>
              </a:rPr>
              <a:t>Leviticus 19</a:t>
            </a:r>
            <a:endParaRPr lang="en-US" dirty="0">
              <a:solidFill>
                <a:schemeClr val="bg2"/>
              </a:solidFill>
              <a:ea typeface="Calibri"/>
              <a:cs typeface="Calibri"/>
            </a:endParaRPr>
          </a:p>
          <a:p>
            <a:r>
              <a:rPr lang="en-US" dirty="0">
                <a:solidFill>
                  <a:schemeClr val="bg2"/>
                </a:solidFill>
                <a:ea typeface="Calibri"/>
                <a:cs typeface="Calibri"/>
              </a:rPr>
              <a:t>9</a:t>
            </a:r>
            <a:r>
              <a:rPr lang="en-US" sz="3600" dirty="0">
                <a:solidFill>
                  <a:schemeClr val="bg2"/>
                </a:solidFill>
                <a:ea typeface="Calibri"/>
                <a:cs typeface="Calibri"/>
              </a:rPr>
              <a:t> ‘When you reap the harvest of your land, do not reap to the very edges of your field or gather the gleanings of your harvest. </a:t>
            </a:r>
            <a:r>
              <a:rPr lang="en-US" dirty="0">
                <a:solidFill>
                  <a:schemeClr val="bg2"/>
                </a:solidFill>
                <a:ea typeface="Calibri"/>
                <a:cs typeface="Calibri"/>
              </a:rPr>
              <a:t>10</a:t>
            </a:r>
            <a:r>
              <a:rPr lang="en-US" sz="3600" dirty="0">
                <a:solidFill>
                  <a:schemeClr val="bg2"/>
                </a:solidFill>
                <a:ea typeface="Calibri"/>
                <a:cs typeface="Calibri"/>
              </a:rPr>
              <a:t> Do not go over your vineyard a second time or pick up the grapes that have fallen. Leave them for the poor and the foreigner.'</a:t>
            </a:r>
          </a:p>
        </p:txBody>
      </p:sp>
    </p:spTree>
    <p:extLst>
      <p:ext uri="{BB962C8B-B14F-4D97-AF65-F5344CB8AC3E}">
        <p14:creationId xmlns:p14="http://schemas.microsoft.com/office/powerpoint/2010/main" val="30723319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BCA8C7965C295438B38469F9DA828B9" ma:contentTypeVersion="15" ma:contentTypeDescription="Create a new document." ma:contentTypeScope="" ma:versionID="9d26b14d2be81836a4526e40bcfaa935">
  <xsd:schema xmlns:xsd="http://www.w3.org/2001/XMLSchema" xmlns:xs="http://www.w3.org/2001/XMLSchema" xmlns:p="http://schemas.microsoft.com/office/2006/metadata/properties" xmlns:ns3="75dc85ca-d713-4229-a48d-79f58fb065ec" xmlns:ns4="6c5326a3-a756-4a42-a4f0-608067e2ab76" targetNamespace="http://schemas.microsoft.com/office/2006/metadata/properties" ma:root="true" ma:fieldsID="db0ad0c3b89310596b7e49b2c8839552" ns3:_="" ns4:_="">
    <xsd:import namespace="75dc85ca-d713-4229-a48d-79f58fb065ec"/>
    <xsd:import namespace="6c5326a3-a756-4a42-a4f0-608067e2ab7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dc85ca-d713-4229-a48d-79f58fb065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c5326a3-a756-4a42-a4f0-608067e2ab7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75dc85ca-d713-4229-a48d-79f58fb065ec" xsi:nil="true"/>
  </documentManagement>
</p:properties>
</file>

<file path=customXml/itemProps1.xml><?xml version="1.0" encoding="utf-8"?>
<ds:datastoreItem xmlns:ds="http://schemas.openxmlformats.org/officeDocument/2006/customXml" ds:itemID="{E962B488-279C-460D-BAF7-8870D2382448}">
  <ds:schemaRefs>
    <ds:schemaRef ds:uri="http://schemas.microsoft.com/sharepoint/v3/contenttype/forms"/>
  </ds:schemaRefs>
</ds:datastoreItem>
</file>

<file path=customXml/itemProps2.xml><?xml version="1.0" encoding="utf-8"?>
<ds:datastoreItem xmlns:ds="http://schemas.openxmlformats.org/officeDocument/2006/customXml" ds:itemID="{11B633AA-15AD-47D7-AD96-6B70D0D433B5}">
  <ds:schemaRefs>
    <ds:schemaRef ds:uri="6c5326a3-a756-4a42-a4f0-608067e2ab76"/>
    <ds:schemaRef ds:uri="75dc85ca-d713-4229-a48d-79f58fb065e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E648EFD-F2F0-4783-9B5D-B8AECCB6A270}">
  <ds:schemaRefs>
    <ds:schemaRef ds:uri="6c5326a3-a756-4a42-a4f0-608067e2ab76"/>
    <ds:schemaRef ds:uri="75dc85ca-d713-4229-a48d-79f58fb065e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13</TotalTime>
  <Words>409</Words>
  <Application>Microsoft Office PowerPoint</Application>
  <PresentationFormat>Widescreen</PresentationFormat>
  <Paragraphs>47</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Lawrence</dc:creator>
  <cp:lastModifiedBy>Trevor Newman</cp:lastModifiedBy>
  <cp:revision>364</cp:revision>
  <cp:lastPrinted>2023-02-12T02:31:22Z</cp:lastPrinted>
  <dcterms:created xsi:type="dcterms:W3CDTF">2019-12-15T16:16:57Z</dcterms:created>
  <dcterms:modified xsi:type="dcterms:W3CDTF">2025-06-02T19:29:10Z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0x010100DBCA8C7965C295438B38469F9DA828B9</vt:lpwstr>
  </property>
</Properties>
</file>