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17"/>
  </p:notesMasterIdLst>
  <p:sldIdLst>
    <p:sldId id="4202" r:id="rId5"/>
    <p:sldId id="4205" r:id="rId6"/>
    <p:sldId id="4201" r:id="rId7"/>
    <p:sldId id="4211" r:id="rId8"/>
    <p:sldId id="4206" r:id="rId9"/>
    <p:sldId id="4212" r:id="rId10"/>
    <p:sldId id="4203" r:id="rId11"/>
    <p:sldId id="4210" r:id="rId12"/>
    <p:sldId id="4213" r:id="rId13"/>
    <p:sldId id="4214" r:id="rId14"/>
    <p:sldId id="4208" r:id="rId15"/>
    <p:sldId id="4121" r:id="rId16"/>
  </p:sldIdLst>
  <p:sldSz cx="12192000" cy="6858000"/>
  <p:notesSz cx="6794500" cy="9931400"/>
  <p:defaultTex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Clifton" userId="S::wec@woodfordec.onmicrosoft.com::b7121016-a606-4e59-9b8c-d8cabdc242a8" providerId="AD" clId="Web-{2E32D60F-FC3F-7AEB-E34B-4635889C2698}"/>
    <pc:docChg chg="addSld delSld modSld sldOrd">
      <pc:chgData name="Jeremy Clifton" userId="S::wec@woodfordec.onmicrosoft.com::b7121016-a606-4e59-9b8c-d8cabdc242a8" providerId="AD" clId="Web-{2E32D60F-FC3F-7AEB-E34B-4635889C2698}" dt="2026-07-12T09:10:34.909" v="605"/>
      <pc:docMkLst>
        <pc:docMk/>
      </pc:docMkLst>
      <pc:sldChg chg="delSp modSp ord">
        <pc:chgData name="Jeremy Clifton" userId="S::wec@woodfordec.onmicrosoft.com::b7121016-a606-4e59-9b8c-d8cabdc242a8" providerId="AD" clId="Web-{2E32D60F-FC3F-7AEB-E34B-4635889C2698}" dt="2026-07-12T06:53:20.621" v="103" actId="20577"/>
        <pc:sldMkLst>
          <pc:docMk/>
          <pc:sldMk cId="3681396392" sldId="4042"/>
        </pc:sldMkLst>
        <pc:spChg chg="mod">
          <ac:chgData name="Jeremy Clifton" userId="S::wec@woodfordec.onmicrosoft.com::b7121016-a606-4e59-9b8c-d8cabdc242a8" providerId="AD" clId="Web-{2E32D60F-FC3F-7AEB-E34B-4635889C2698}" dt="2026-07-12T06:53:20.621" v="103" actId="20577"/>
          <ac:spMkLst>
            <pc:docMk/>
            <pc:sldMk cId="3681396392" sldId="4042"/>
            <ac:spMk id="4" creationId="{BD86A381-B67F-2B37-4305-32FDD19066B7}"/>
          </ac:spMkLst>
        </pc:spChg>
      </pc:sldChg>
      <pc:sldChg chg="modSp add replId">
        <pc:chgData name="Jeremy Clifton" userId="S::wec@woodfordec.onmicrosoft.com::b7121016-a606-4e59-9b8c-d8cabdc242a8" providerId="AD" clId="Web-{2E32D60F-FC3F-7AEB-E34B-4635889C2698}" dt="2026-07-12T06:49:54.426" v="47" actId="20577"/>
        <pc:sldMkLst>
          <pc:docMk/>
          <pc:sldMk cId="1959409576" sldId="4121"/>
        </pc:sldMkLst>
        <pc:spChg chg="mod">
          <ac:chgData name="Jeremy Clifton" userId="S::wec@woodfordec.onmicrosoft.com::b7121016-a606-4e59-9b8c-d8cabdc242a8" providerId="AD" clId="Web-{2E32D60F-FC3F-7AEB-E34B-4635889C2698}" dt="2026-07-12T06:49:54.426" v="47" actId="20577"/>
          <ac:spMkLst>
            <pc:docMk/>
            <pc:sldMk cId="1959409576" sldId="4121"/>
            <ac:spMk id="3" creationId="{58AE4CB0-07A0-B51C-1087-AD537BF070D0}"/>
          </ac:spMkLst>
        </pc:spChg>
      </pc:sldChg>
      <pc:sldChg chg="add replId">
        <pc:chgData name="Jeremy Clifton" userId="S::wec@woodfordec.onmicrosoft.com::b7121016-a606-4e59-9b8c-d8cabdc242a8" providerId="AD" clId="Web-{2E32D60F-FC3F-7AEB-E34B-4635889C2698}" dt="2026-07-12T09:01:05.835" v="296"/>
        <pc:sldMkLst>
          <pc:docMk/>
          <pc:sldMk cId="3842103411" sldId="4144"/>
        </pc:sldMkLst>
      </pc:sldChg>
    </pc:docChg>
  </pc:docChgLst>
  <pc:docChgLst>
    <pc:chgData name="Jeremy Clifton" userId="S::wec@woodfordec.onmicrosoft.com::b7121016-a606-4e59-9b8c-d8cabdc242a8" providerId="AD" clId="Web-{4C93FF84-8865-418B-2D3F-F7D137F37A56}"/>
    <pc:docChg chg="addSld delSld modSld sldOrd">
      <pc:chgData name="Jeremy Clifton" userId="S::wec@woodfordec.onmicrosoft.com::b7121016-a606-4e59-9b8c-d8cabdc242a8" providerId="AD" clId="Web-{4C93FF84-8865-418B-2D3F-F7D137F37A56}" dt="2026-07-17T00:41:06.040" v="293"/>
      <pc:docMkLst>
        <pc:docMk/>
      </pc:docMkLst>
      <pc:sldChg chg="modSp ord">
        <pc:chgData name="Jeremy Clifton" userId="S::wec@woodfordec.onmicrosoft.com::b7121016-a606-4e59-9b8c-d8cabdc242a8" providerId="AD" clId="Web-{4C93FF84-8865-418B-2D3F-F7D137F37A56}" dt="2026-07-17T00:26:13.316" v="104" actId="20577"/>
        <pc:sldMkLst>
          <pc:docMk/>
          <pc:sldMk cId="3681396392" sldId="4042"/>
        </pc:sldMkLst>
        <pc:spChg chg="mod">
          <ac:chgData name="Jeremy Clifton" userId="S::wec@woodfordec.onmicrosoft.com::b7121016-a606-4e59-9b8c-d8cabdc242a8" providerId="AD" clId="Web-{4C93FF84-8865-418B-2D3F-F7D137F37A56}" dt="2026-07-17T00:26:13.316" v="104" actId="20577"/>
          <ac:spMkLst>
            <pc:docMk/>
            <pc:sldMk cId="3681396392" sldId="4042"/>
            <ac:spMk id="4" creationId="{BD86A381-B67F-2B37-4305-32FDD19066B7}"/>
          </ac:spMkLst>
        </pc:spChg>
      </pc:sldChg>
      <pc:sldChg chg="modSp">
        <pc:chgData name="Jeremy Clifton" userId="S::wec@woodfordec.onmicrosoft.com::b7121016-a606-4e59-9b8c-d8cabdc242a8" providerId="AD" clId="Web-{4C93FF84-8865-418B-2D3F-F7D137F37A56}" dt="2026-07-17T00:24:35.294" v="67" actId="20577"/>
        <pc:sldMkLst>
          <pc:docMk/>
          <pc:sldMk cId="1959409576" sldId="4121"/>
        </pc:sldMkLst>
        <pc:spChg chg="mod">
          <ac:chgData name="Jeremy Clifton" userId="S::wec@woodfordec.onmicrosoft.com::b7121016-a606-4e59-9b8c-d8cabdc242a8" providerId="AD" clId="Web-{4C93FF84-8865-418B-2D3F-F7D137F37A56}" dt="2026-07-17T00:24:35.294" v="67" actId="20577"/>
          <ac:spMkLst>
            <pc:docMk/>
            <pc:sldMk cId="1959409576" sldId="4121"/>
            <ac:spMk id="3" creationId="{58AE4CB0-07A0-B51C-1087-AD537BF070D0}"/>
          </ac:spMkLst>
        </pc:spChg>
      </pc:sldChg>
      <pc:sldChg chg="addSp modSp add replId addAnim">
        <pc:chgData name="Jeremy Clifton" userId="S::wec@woodfordec.onmicrosoft.com::b7121016-a606-4e59-9b8c-d8cabdc242a8" providerId="AD" clId="Web-{4C93FF84-8865-418B-2D3F-F7D137F37A56}" dt="2026-07-17T00:25:12.297" v="81" actId="14100"/>
        <pc:sldMkLst>
          <pc:docMk/>
          <pc:sldMk cId="797550903" sldId="4163"/>
        </pc:sldMkLst>
      </pc:sldChg>
      <pc:sldChg chg="add replId">
        <pc:chgData name="Jeremy Clifton" userId="S::wec@woodfordec.onmicrosoft.com::b7121016-a606-4e59-9b8c-d8cabdc242a8" providerId="AD" clId="Web-{4C93FF84-8865-418B-2D3F-F7D137F37A56}" dt="2026-07-17T00:25:27.188" v="87"/>
        <pc:sldMkLst>
          <pc:docMk/>
          <pc:sldMk cId="593628640" sldId="4168"/>
        </pc:sldMkLst>
      </pc:sldChg>
      <pc:sldChg chg="modSp add replId">
        <pc:chgData name="Jeremy Clifton" userId="S::wec@woodfordec.onmicrosoft.com::b7121016-a606-4e59-9b8c-d8cabdc242a8" providerId="AD" clId="Web-{4C93FF84-8865-418B-2D3F-F7D137F37A56}" dt="2026-07-17T00:26:09.207" v="101" actId="20577"/>
        <pc:sldMkLst>
          <pc:docMk/>
          <pc:sldMk cId="1027197048" sldId="4169"/>
        </pc:sldMkLst>
        <pc:spChg chg="mod">
          <ac:chgData name="Jeremy Clifton" userId="S::wec@woodfordec.onmicrosoft.com::b7121016-a606-4e59-9b8c-d8cabdc242a8" providerId="AD" clId="Web-{4C93FF84-8865-418B-2D3F-F7D137F37A56}" dt="2026-07-17T00:26:09.207" v="101" actId="20577"/>
          <ac:spMkLst>
            <pc:docMk/>
            <pc:sldMk cId="1027197048" sldId="4169"/>
            <ac:spMk id="4" creationId="{5B4013DF-5764-001B-4DB8-2AD95C2E6AA9}"/>
          </ac:spMkLst>
        </pc:spChg>
      </pc:sldChg>
    </pc:docChg>
  </pc:docChgLst>
  <pc:docChgLst>
    <pc:chgData name="Jeremy Clifton" userId="S::wec@woodfordec.onmicrosoft.com::b7121016-a606-4e59-9b8c-d8cabdc242a8" providerId="AD" clId="Web-{FE68F55B-5537-77E4-5129-B937FB7138DD}"/>
    <pc:docChg chg="addSld delSld modSld sldOrd">
      <pc:chgData name="Jeremy Clifton" userId="S::wec@woodfordec.onmicrosoft.com::b7121016-a606-4e59-9b8c-d8cabdc242a8" providerId="AD" clId="Web-{FE68F55B-5537-77E4-5129-B937FB7138DD}" dt="2026-07-19T08:58:54.857" v="83"/>
      <pc:docMkLst>
        <pc:docMk/>
      </pc:docMkLst>
    </pc:docChg>
  </pc:docChgLst>
  <pc:docChgLst>
    <pc:chgData name="Jeremy Clifton" userId="S::wec@woodfordec.onmicrosoft.com::b7121016-a606-4e59-9b8c-d8cabdc242a8" providerId="AD" clId="Web-{F42E557A-15C9-D7C1-1A0D-46180E801598}"/>
    <pc:docChg chg="addSld delSld modSld sldOrd">
      <pc:chgData name="Jeremy Clifton" userId="S::wec@woodfordec.onmicrosoft.com::b7121016-a606-4e59-9b8c-d8cabdc242a8" providerId="AD" clId="Web-{F42E557A-15C9-D7C1-1A0D-46180E801598}" dt="2026-08-09T08:31:15.153" v="640"/>
      <pc:docMkLst>
        <pc:docMk/>
      </pc:docMkLst>
      <pc:sldChg chg="modSp">
        <pc:chgData name="Jeremy Clifton" userId="S::wec@woodfordec.onmicrosoft.com::b7121016-a606-4e59-9b8c-d8cabdc242a8" providerId="AD" clId="Web-{F42E557A-15C9-D7C1-1A0D-46180E801598}" dt="2026-08-09T06:27:41.588" v="14" actId="20577"/>
        <pc:sldMkLst>
          <pc:docMk/>
          <pc:sldMk cId="59391916" sldId="3680"/>
        </pc:sldMkLst>
        <pc:spChg chg="mod">
          <ac:chgData name="Jeremy Clifton" userId="S::wec@woodfordec.onmicrosoft.com::b7121016-a606-4e59-9b8c-d8cabdc242a8" providerId="AD" clId="Web-{F42E557A-15C9-D7C1-1A0D-46180E801598}" dt="2026-08-09T06:27:41.588" v="14" actId="20577"/>
          <ac:spMkLst>
            <pc:docMk/>
            <pc:sldMk cId="59391916" sldId="3680"/>
            <ac:spMk id="3" creationId="{065077F6-D0A5-192F-9104-D2E2C718E69C}"/>
          </ac:spMkLst>
        </pc:spChg>
      </pc:sldChg>
      <pc:sldChg chg="modSp ord">
        <pc:chgData name="Jeremy Clifton" userId="S::wec@woodfordec.onmicrosoft.com::b7121016-a606-4e59-9b8c-d8cabdc242a8" providerId="AD" clId="Web-{F42E557A-15C9-D7C1-1A0D-46180E801598}" dt="2026-08-09T08:25:35.570" v="615"/>
        <pc:sldMkLst>
          <pc:docMk/>
          <pc:sldMk cId="3681396392" sldId="4042"/>
        </pc:sldMkLst>
        <pc:spChg chg="mod">
          <ac:chgData name="Jeremy Clifton" userId="S::wec@woodfordec.onmicrosoft.com::b7121016-a606-4e59-9b8c-d8cabdc242a8" providerId="AD" clId="Web-{F42E557A-15C9-D7C1-1A0D-46180E801598}" dt="2026-08-09T08:25:16.788" v="612" actId="20577"/>
          <ac:spMkLst>
            <pc:docMk/>
            <pc:sldMk cId="3681396392" sldId="4042"/>
            <ac:spMk id="4" creationId="{BD86A381-B67F-2B37-4305-32FDD19066B7}"/>
          </ac:spMkLst>
        </pc:spChg>
      </pc:sldChg>
      <pc:sldChg chg="modSp ord">
        <pc:chgData name="Jeremy Clifton" userId="S::wec@woodfordec.onmicrosoft.com::b7121016-a606-4e59-9b8c-d8cabdc242a8" providerId="AD" clId="Web-{F42E557A-15C9-D7C1-1A0D-46180E801598}" dt="2026-08-09T08:08:06.490" v="575" actId="20577"/>
        <pc:sldMkLst>
          <pc:docMk/>
          <pc:sldMk cId="1959409576" sldId="4121"/>
        </pc:sldMkLst>
        <pc:spChg chg="mod">
          <ac:chgData name="Jeremy Clifton" userId="S::wec@woodfordec.onmicrosoft.com::b7121016-a606-4e59-9b8c-d8cabdc242a8" providerId="AD" clId="Web-{F42E557A-15C9-D7C1-1A0D-46180E801598}" dt="2026-08-09T08:08:06.490" v="575" actId="20577"/>
          <ac:spMkLst>
            <pc:docMk/>
            <pc:sldMk cId="1959409576" sldId="4121"/>
            <ac:spMk id="3" creationId="{58AE4CB0-07A0-B51C-1087-AD537BF070D0}"/>
          </ac:spMkLst>
        </pc:spChg>
      </pc:sldChg>
      <pc:sldChg chg="del">
        <pc:chgData name="Jeremy Clifton" userId="S::wec@woodfordec.onmicrosoft.com::b7121016-a606-4e59-9b8c-d8cabdc242a8" providerId="AD" clId="Web-{F42E557A-15C9-D7C1-1A0D-46180E801598}" dt="2026-08-09T08:25:39.508" v="617"/>
        <pc:sldMkLst>
          <pc:docMk/>
          <pc:sldMk cId="3776555569" sldId="4122"/>
        </pc:sldMkLst>
      </pc:sldChg>
      <pc:sldChg chg="addSp delSp modSp addAnim delAnim">
        <pc:chgData name="Jeremy Clifton" userId="S::wec@woodfordec.onmicrosoft.com::b7121016-a606-4e59-9b8c-d8cabdc242a8" providerId="AD" clId="Web-{F42E557A-15C9-D7C1-1A0D-46180E801598}" dt="2026-08-09T06:28:16.699" v="18" actId="14100"/>
        <pc:sldMkLst>
          <pc:docMk/>
          <pc:sldMk cId="1788721900" sldId="4161"/>
        </pc:sldMkLst>
        <pc:picChg chg="del">
          <ac:chgData name="Jeremy Clifton" userId="S::wec@woodfordec.onmicrosoft.com::b7121016-a606-4e59-9b8c-d8cabdc242a8" providerId="AD" clId="Web-{F42E557A-15C9-D7C1-1A0D-46180E801598}" dt="2026-08-09T06:27:48.073" v="15"/>
          <ac:picMkLst>
            <pc:docMk/>
            <pc:sldMk cId="1788721900" sldId="4161"/>
            <ac:picMk id="2" creationId="{C2EE8888-B23C-7489-5156-B9562BD76E45}"/>
          </ac:picMkLst>
        </pc:picChg>
        <pc:picChg chg="add mod">
          <ac:chgData name="Jeremy Clifton" userId="S::wec@woodfordec.onmicrosoft.com::b7121016-a606-4e59-9b8c-d8cabdc242a8" providerId="AD" clId="Web-{F42E557A-15C9-D7C1-1A0D-46180E801598}" dt="2026-08-09T06:28:16.699" v="18" actId="14100"/>
          <ac:picMkLst>
            <pc:docMk/>
            <pc:sldMk cId="1788721900" sldId="4161"/>
            <ac:picMk id="3" creationId="{35F16A03-04C0-A9E8-13C7-7F88211427AA}"/>
          </ac:picMkLst>
        </pc:picChg>
      </pc:sldChg>
      <pc:sldChg chg="del">
        <pc:chgData name="Jeremy Clifton" userId="S::wec@woodfordec.onmicrosoft.com::b7121016-a606-4e59-9b8c-d8cabdc242a8" providerId="AD" clId="Web-{F42E557A-15C9-D7C1-1A0D-46180E801598}" dt="2026-08-09T08:25:38.883" v="616"/>
        <pc:sldMkLst>
          <pc:docMk/>
          <pc:sldMk cId="51358775" sldId="4162"/>
        </pc:sldMkLst>
      </pc:sldChg>
      <pc:sldChg chg="addSp delSp modSp addAnim delAnim">
        <pc:chgData name="Jeremy Clifton" userId="S::wec@woodfordec.onmicrosoft.com::b7121016-a606-4e59-9b8c-d8cabdc242a8" providerId="AD" clId="Web-{F42E557A-15C9-D7C1-1A0D-46180E801598}" dt="2026-08-09T08:31:00.934" v="623" actId="14100"/>
        <pc:sldMkLst>
          <pc:docMk/>
          <pc:sldMk cId="797550903" sldId="4163"/>
        </pc:sldMkLst>
        <pc:picChg chg="del">
          <ac:chgData name="Jeremy Clifton" userId="S::wec@woodfordec.onmicrosoft.com::b7121016-a606-4e59-9b8c-d8cabdc242a8" providerId="AD" clId="Web-{F42E557A-15C9-D7C1-1A0D-46180E801598}" dt="2026-08-09T08:30:46.370" v="620"/>
          <ac:picMkLst>
            <pc:docMk/>
            <pc:sldMk cId="797550903" sldId="4163"/>
            <ac:picMk id="2" creationId="{4A649147-58F2-579C-024C-F9CE510B99AF}"/>
          </ac:picMkLst>
        </pc:picChg>
        <pc:picChg chg="add mod">
          <ac:chgData name="Jeremy Clifton" userId="S::wec@woodfordec.onmicrosoft.com::b7121016-a606-4e59-9b8c-d8cabdc242a8" providerId="AD" clId="Web-{F42E557A-15C9-D7C1-1A0D-46180E801598}" dt="2026-08-09T08:31:00.934" v="623" actId="14100"/>
          <ac:picMkLst>
            <pc:docMk/>
            <pc:sldMk cId="797550903" sldId="4163"/>
            <ac:picMk id="3" creationId="{F9CB0585-69CE-04A1-91FE-31CE6FDE73EC}"/>
          </ac:picMkLst>
        </pc:picChg>
      </pc:sldChg>
      <pc:sldChg chg="del">
        <pc:chgData name="Jeremy Clifton" userId="S::wec@woodfordec.onmicrosoft.com::b7121016-a606-4e59-9b8c-d8cabdc242a8" providerId="AD" clId="Web-{F42E557A-15C9-D7C1-1A0D-46180E801598}" dt="2026-08-09T08:31:15.153" v="640"/>
        <pc:sldMkLst>
          <pc:docMk/>
          <pc:sldMk cId="3048332410" sldId="4164"/>
        </pc:sldMkLst>
      </pc:sldChg>
      <pc:sldChg chg="del">
        <pc:chgData name="Jeremy Clifton" userId="S::wec@woodfordec.onmicrosoft.com::b7121016-a606-4e59-9b8c-d8cabdc242a8" providerId="AD" clId="Web-{F42E557A-15C9-D7C1-1A0D-46180E801598}" dt="2026-08-09T08:31:09.575" v="631"/>
        <pc:sldMkLst>
          <pc:docMk/>
          <pc:sldMk cId="2562612601" sldId="4165"/>
        </pc:sldMkLst>
      </pc:sldChg>
      <pc:sldChg chg="del">
        <pc:chgData name="Jeremy Clifton" userId="S::wec@woodfordec.onmicrosoft.com::b7121016-a606-4e59-9b8c-d8cabdc242a8" providerId="AD" clId="Web-{F42E557A-15C9-D7C1-1A0D-46180E801598}" dt="2026-08-09T08:31:09.559" v="630"/>
        <pc:sldMkLst>
          <pc:docMk/>
          <pc:sldMk cId="2679685348" sldId="4166"/>
        </pc:sldMkLst>
      </pc:sldChg>
      <pc:sldChg chg="del">
        <pc:chgData name="Jeremy Clifton" userId="S::wec@woodfordec.onmicrosoft.com::b7121016-a606-4e59-9b8c-d8cabdc242a8" providerId="AD" clId="Web-{F42E557A-15C9-D7C1-1A0D-46180E801598}" dt="2026-08-09T08:31:06.903" v="629"/>
        <pc:sldMkLst>
          <pc:docMk/>
          <pc:sldMk cId="3385067229" sldId="4167"/>
        </pc:sldMkLst>
      </pc:sldChg>
      <pc:sldChg chg="ord">
        <pc:chgData name="Jeremy Clifton" userId="S::wec@woodfordec.onmicrosoft.com::b7121016-a606-4e59-9b8c-d8cabdc242a8" providerId="AD" clId="Web-{F42E557A-15C9-D7C1-1A0D-46180E801598}" dt="2026-08-09T08:25:35.570" v="613"/>
        <pc:sldMkLst>
          <pc:docMk/>
          <pc:sldMk cId="1027197048" sldId="4169"/>
        </pc:sldMkLst>
      </pc:sldChg>
      <pc:sldChg chg="del">
        <pc:chgData name="Jeremy Clifton" userId="S::wec@woodfordec.onmicrosoft.com::b7121016-a606-4e59-9b8c-d8cabdc242a8" providerId="AD" clId="Web-{F42E557A-15C9-D7C1-1A0D-46180E801598}" dt="2026-08-09T08:31:14.513" v="639"/>
        <pc:sldMkLst>
          <pc:docMk/>
          <pc:sldMk cId="1587986454" sldId="4171"/>
        </pc:sldMkLst>
      </pc:sldChg>
      <pc:sldChg chg="del">
        <pc:chgData name="Jeremy Clifton" userId="S::wec@woodfordec.onmicrosoft.com::b7121016-a606-4e59-9b8c-d8cabdc242a8" providerId="AD" clId="Web-{F42E557A-15C9-D7C1-1A0D-46180E801598}" dt="2026-08-09T08:31:09.590" v="632"/>
        <pc:sldMkLst>
          <pc:docMk/>
          <pc:sldMk cId="855683636" sldId="4172"/>
        </pc:sldMkLst>
      </pc:sldChg>
      <pc:sldChg chg="del">
        <pc:chgData name="Jeremy Clifton" userId="S::wec@woodfordec.onmicrosoft.com::b7121016-a606-4e59-9b8c-d8cabdc242a8" providerId="AD" clId="Web-{F42E557A-15C9-D7C1-1A0D-46180E801598}" dt="2026-08-09T08:31:04.559" v="625"/>
        <pc:sldMkLst>
          <pc:docMk/>
          <pc:sldMk cId="2042956409" sldId="4173"/>
        </pc:sldMkLst>
      </pc:sldChg>
      <pc:sldChg chg="del">
        <pc:chgData name="Jeremy Clifton" userId="S::wec@woodfordec.onmicrosoft.com::b7121016-a606-4e59-9b8c-d8cabdc242a8" providerId="AD" clId="Web-{F42E557A-15C9-D7C1-1A0D-46180E801598}" dt="2026-08-09T08:31:03.824" v="624"/>
        <pc:sldMkLst>
          <pc:docMk/>
          <pc:sldMk cId="1199142225" sldId="4174"/>
        </pc:sldMkLst>
      </pc:sldChg>
      <pc:sldChg chg="del">
        <pc:chgData name="Jeremy Clifton" userId="S::wec@woodfordec.onmicrosoft.com::b7121016-a606-4e59-9b8c-d8cabdc242a8" providerId="AD" clId="Web-{F42E557A-15C9-D7C1-1A0D-46180E801598}" dt="2026-08-09T08:31:04.965" v="626"/>
        <pc:sldMkLst>
          <pc:docMk/>
          <pc:sldMk cId="3626160629" sldId="4175"/>
        </pc:sldMkLst>
      </pc:sldChg>
      <pc:sldChg chg="del">
        <pc:chgData name="Jeremy Clifton" userId="S::wec@woodfordec.onmicrosoft.com::b7121016-a606-4e59-9b8c-d8cabdc242a8" providerId="AD" clId="Web-{F42E557A-15C9-D7C1-1A0D-46180E801598}" dt="2026-08-09T08:31:06.012" v="628"/>
        <pc:sldMkLst>
          <pc:docMk/>
          <pc:sldMk cId="3657367613" sldId="4176"/>
        </pc:sldMkLst>
      </pc:sldChg>
      <pc:sldChg chg="del">
        <pc:chgData name="Jeremy Clifton" userId="S::wec@woodfordec.onmicrosoft.com::b7121016-a606-4e59-9b8c-d8cabdc242a8" providerId="AD" clId="Web-{F42E557A-15C9-D7C1-1A0D-46180E801598}" dt="2026-08-09T08:31:05.481" v="627"/>
        <pc:sldMkLst>
          <pc:docMk/>
          <pc:sldMk cId="920506614" sldId="4179"/>
        </pc:sldMkLst>
      </pc:sldChg>
      <pc:sldChg chg="del">
        <pc:chgData name="Jeremy Clifton" userId="S::wec@woodfordec.onmicrosoft.com::b7121016-a606-4e59-9b8c-d8cabdc242a8" providerId="AD" clId="Web-{F42E557A-15C9-D7C1-1A0D-46180E801598}" dt="2026-08-09T08:31:10.215" v="635"/>
        <pc:sldMkLst>
          <pc:docMk/>
          <pc:sldMk cId="391297765" sldId="4180"/>
        </pc:sldMkLst>
      </pc:sldChg>
      <pc:sldChg chg="del">
        <pc:chgData name="Jeremy Clifton" userId="S::wec@woodfordec.onmicrosoft.com::b7121016-a606-4e59-9b8c-d8cabdc242a8" providerId="AD" clId="Web-{F42E557A-15C9-D7C1-1A0D-46180E801598}" dt="2026-08-09T08:31:09.840" v="634"/>
        <pc:sldMkLst>
          <pc:docMk/>
          <pc:sldMk cId="3832203140" sldId="4181"/>
        </pc:sldMkLst>
      </pc:sldChg>
      <pc:sldChg chg="del">
        <pc:chgData name="Jeremy Clifton" userId="S::wec@woodfordec.onmicrosoft.com::b7121016-a606-4e59-9b8c-d8cabdc242a8" providerId="AD" clId="Web-{F42E557A-15C9-D7C1-1A0D-46180E801598}" dt="2026-08-09T08:31:09.622" v="633"/>
        <pc:sldMkLst>
          <pc:docMk/>
          <pc:sldMk cId="3764850128" sldId="4182"/>
        </pc:sldMkLst>
      </pc:sldChg>
      <pc:sldChg chg="del">
        <pc:chgData name="Jeremy Clifton" userId="S::wec@woodfordec.onmicrosoft.com::b7121016-a606-4e59-9b8c-d8cabdc242a8" providerId="AD" clId="Web-{F42E557A-15C9-D7C1-1A0D-46180E801598}" dt="2026-08-09T08:31:10.669" v="636"/>
        <pc:sldMkLst>
          <pc:docMk/>
          <pc:sldMk cId="2030677088" sldId="4183"/>
        </pc:sldMkLst>
      </pc:sldChg>
      <pc:sldChg chg="del">
        <pc:chgData name="Jeremy Clifton" userId="S::wec@woodfordec.onmicrosoft.com::b7121016-a606-4e59-9b8c-d8cabdc242a8" providerId="AD" clId="Web-{F42E557A-15C9-D7C1-1A0D-46180E801598}" dt="2026-08-09T08:31:11.137" v="637"/>
        <pc:sldMkLst>
          <pc:docMk/>
          <pc:sldMk cId="1650035613" sldId="4184"/>
        </pc:sldMkLst>
      </pc:sldChg>
      <pc:sldChg chg="del">
        <pc:chgData name="Jeremy Clifton" userId="S::wec@woodfordec.onmicrosoft.com::b7121016-a606-4e59-9b8c-d8cabdc242a8" providerId="AD" clId="Web-{F42E557A-15C9-D7C1-1A0D-46180E801598}" dt="2026-08-09T08:31:13.091" v="638"/>
        <pc:sldMkLst>
          <pc:docMk/>
          <pc:sldMk cId="1512745179" sldId="4185"/>
        </pc:sldMkLst>
      </pc:sldChg>
      <pc:sldChg chg="addSp modSp add replId addAnim">
        <pc:chgData name="Jeremy Clifton" userId="S::wec@woodfordec.onmicrosoft.com::b7121016-a606-4e59-9b8c-d8cabdc242a8" providerId="AD" clId="Web-{F42E557A-15C9-D7C1-1A0D-46180E801598}" dt="2026-08-09T06:28:47.559" v="23" actId="14100"/>
        <pc:sldMkLst>
          <pc:docMk/>
          <pc:sldMk cId="2412736163" sldId="4186"/>
        </pc:sldMkLst>
        <pc:picChg chg="add mod">
          <ac:chgData name="Jeremy Clifton" userId="S::wec@woodfordec.onmicrosoft.com::b7121016-a606-4e59-9b8c-d8cabdc242a8" providerId="AD" clId="Web-{F42E557A-15C9-D7C1-1A0D-46180E801598}" dt="2026-08-09T06:28:47.559" v="23" actId="14100"/>
          <ac:picMkLst>
            <pc:docMk/>
            <pc:sldMk cId="2412736163" sldId="4186"/>
            <ac:picMk id="2" creationId="{E577579E-AE61-4096-9F45-790C23200B8F}"/>
          </ac:picMkLst>
        </pc:picChg>
      </pc:sldChg>
      <pc:sldChg chg="add replId">
        <pc:chgData name="Jeremy Clifton" userId="S::wec@woodfordec.onmicrosoft.com::b7121016-a606-4e59-9b8c-d8cabdc242a8" providerId="AD" clId="Web-{F42E557A-15C9-D7C1-1A0D-46180E801598}" dt="2026-08-09T06:28:25.558" v="20"/>
        <pc:sldMkLst>
          <pc:docMk/>
          <pc:sldMk cId="197719788" sldId="4187"/>
        </pc:sldMkLst>
      </pc:sldChg>
      <pc:sldChg chg="add replId">
        <pc:chgData name="Jeremy Clifton" userId="S::wec@woodfordec.onmicrosoft.com::b7121016-a606-4e59-9b8c-d8cabdc242a8" providerId="AD" clId="Web-{F42E557A-15C9-D7C1-1A0D-46180E801598}" dt="2026-08-09T06:28:53.200" v="24"/>
        <pc:sldMkLst>
          <pc:docMk/>
          <pc:sldMk cId="2879954231" sldId="4188"/>
        </pc:sldMkLst>
      </pc:sldChg>
      <pc:sldChg chg="addSp modSp add replId addAnim">
        <pc:chgData name="Jeremy Clifton" userId="S::wec@woodfordec.onmicrosoft.com::b7121016-a606-4e59-9b8c-d8cabdc242a8" providerId="AD" clId="Web-{F42E557A-15C9-D7C1-1A0D-46180E801598}" dt="2026-08-09T07:03:31.705" v="271" actId="14100"/>
        <pc:sldMkLst>
          <pc:docMk/>
          <pc:sldMk cId="1026279719" sldId="4189"/>
        </pc:sldMkLst>
        <pc:picChg chg="add mod">
          <ac:chgData name="Jeremy Clifton" userId="S::wec@woodfordec.onmicrosoft.com::b7121016-a606-4e59-9b8c-d8cabdc242a8" providerId="AD" clId="Web-{F42E557A-15C9-D7C1-1A0D-46180E801598}" dt="2026-08-09T07:03:31.705" v="271" actId="14100"/>
          <ac:picMkLst>
            <pc:docMk/>
            <pc:sldMk cId="1026279719" sldId="4189"/>
            <ac:picMk id="2" creationId="{B353DDC8-F6C2-1F77-217E-6D313FAEB0D4}"/>
          </ac:picMkLst>
        </pc:picChg>
      </pc:sldChg>
      <pc:sldChg chg="add replId">
        <pc:chgData name="Jeremy Clifton" userId="S::wec@woodfordec.onmicrosoft.com::b7121016-a606-4e59-9b8c-d8cabdc242a8" providerId="AD" clId="Web-{F42E557A-15C9-D7C1-1A0D-46180E801598}" dt="2026-08-09T06:28:53.778" v="26"/>
        <pc:sldMkLst>
          <pc:docMk/>
          <pc:sldMk cId="3630267155" sldId="4190"/>
        </pc:sldMkLst>
      </pc:sldChg>
      <pc:sldChg chg="addSp delSp modSp add replId">
        <pc:chgData name="Jeremy Clifton" userId="S::wec@woodfordec.onmicrosoft.com::b7121016-a606-4e59-9b8c-d8cabdc242a8" providerId="AD" clId="Web-{F42E557A-15C9-D7C1-1A0D-46180E801598}" dt="2026-08-09T07:01:37.279" v="268" actId="1076"/>
        <pc:sldMkLst>
          <pc:docMk/>
          <pc:sldMk cId="3031510293" sldId="4191"/>
        </pc:sldMkLst>
        <pc:picChg chg="add del mod">
          <ac:chgData name="Jeremy Clifton" userId="S::wec@woodfordec.onmicrosoft.com::b7121016-a606-4e59-9b8c-d8cabdc242a8" providerId="AD" clId="Web-{F42E557A-15C9-D7C1-1A0D-46180E801598}" dt="2026-08-09T07:01:23.606" v="263"/>
          <ac:picMkLst>
            <pc:docMk/>
            <pc:sldMk cId="3031510293" sldId="4191"/>
            <ac:picMk id="2" creationId="{F8F55280-6DEF-B725-DFB3-A3BF94D9DE4D}"/>
          </ac:picMkLst>
        </pc:picChg>
        <pc:picChg chg="add mod">
          <ac:chgData name="Jeremy Clifton" userId="S::wec@woodfordec.onmicrosoft.com::b7121016-a606-4e59-9b8c-d8cabdc242a8" providerId="AD" clId="Web-{F42E557A-15C9-D7C1-1A0D-46180E801598}" dt="2026-08-09T07:01:37.279" v="268" actId="1076"/>
          <ac:picMkLst>
            <pc:docMk/>
            <pc:sldMk cId="3031510293" sldId="4191"/>
            <ac:picMk id="3" creationId="{100EE2B0-CBDE-1EE3-F6E7-E80EE8ECE906}"/>
          </ac:picMkLst>
        </pc:picChg>
      </pc:sldChg>
      <pc:sldChg chg="addSp modSp add replId">
        <pc:chgData name="Jeremy Clifton" userId="S::wec@woodfordec.onmicrosoft.com::b7121016-a606-4e59-9b8c-d8cabdc242a8" providerId="AD" clId="Web-{F42E557A-15C9-D7C1-1A0D-46180E801598}" dt="2026-08-09T07:00:17.885" v="259" actId="1076"/>
        <pc:sldMkLst>
          <pc:docMk/>
          <pc:sldMk cId="925401960" sldId="4192"/>
        </pc:sldMkLst>
        <pc:picChg chg="add mod">
          <ac:chgData name="Jeremy Clifton" userId="S::wec@woodfordec.onmicrosoft.com::b7121016-a606-4e59-9b8c-d8cabdc242a8" providerId="AD" clId="Web-{F42E557A-15C9-D7C1-1A0D-46180E801598}" dt="2026-08-09T07:00:17.885" v="259" actId="1076"/>
          <ac:picMkLst>
            <pc:docMk/>
            <pc:sldMk cId="925401960" sldId="4192"/>
            <ac:picMk id="2" creationId="{BD373D0C-544A-5AE5-2A80-048D33F0D626}"/>
          </ac:picMkLst>
        </pc:picChg>
      </pc:sldChg>
      <pc:sldChg chg="addSp modSp add replId">
        <pc:chgData name="Jeremy Clifton" userId="S::wec@woodfordec.onmicrosoft.com::b7121016-a606-4e59-9b8c-d8cabdc242a8" providerId="AD" clId="Web-{F42E557A-15C9-D7C1-1A0D-46180E801598}" dt="2026-08-09T06:55:48.297" v="254" actId="1076"/>
        <pc:sldMkLst>
          <pc:docMk/>
          <pc:sldMk cId="934252577" sldId="4193"/>
        </pc:sldMkLst>
        <pc:picChg chg="add mod">
          <ac:chgData name="Jeremy Clifton" userId="S::wec@woodfordec.onmicrosoft.com::b7121016-a606-4e59-9b8c-d8cabdc242a8" providerId="AD" clId="Web-{F42E557A-15C9-D7C1-1A0D-46180E801598}" dt="2026-08-09T06:55:48.297" v="254" actId="1076"/>
          <ac:picMkLst>
            <pc:docMk/>
            <pc:sldMk cId="934252577" sldId="4193"/>
            <ac:picMk id="2" creationId="{64B4759B-70D7-AE91-6D22-C8591E7F5529}"/>
          </ac:picMkLst>
        </pc:picChg>
      </pc:sldChg>
      <pc:sldChg chg="addSp delSp modSp add replId">
        <pc:chgData name="Jeremy Clifton" userId="S::wec@woodfordec.onmicrosoft.com::b7121016-a606-4e59-9b8c-d8cabdc242a8" providerId="AD" clId="Web-{F42E557A-15C9-D7C1-1A0D-46180E801598}" dt="2026-08-09T07:05:09.240" v="275" actId="1076"/>
        <pc:sldMkLst>
          <pc:docMk/>
          <pc:sldMk cId="1585842995" sldId="4194"/>
        </pc:sldMkLst>
        <pc:picChg chg="add del mod">
          <ac:chgData name="Jeremy Clifton" userId="S::wec@woodfordec.onmicrosoft.com::b7121016-a606-4e59-9b8c-d8cabdc242a8" providerId="AD" clId="Web-{F42E557A-15C9-D7C1-1A0D-46180E801598}" dt="2026-08-09T07:04:56.755" v="272"/>
          <ac:picMkLst>
            <pc:docMk/>
            <pc:sldMk cId="1585842995" sldId="4194"/>
            <ac:picMk id="2" creationId="{03F25FC9-F5F3-9A87-466A-5860A97637B9}"/>
          </ac:picMkLst>
        </pc:picChg>
        <pc:picChg chg="add mod">
          <ac:chgData name="Jeremy Clifton" userId="S::wec@woodfordec.onmicrosoft.com::b7121016-a606-4e59-9b8c-d8cabdc242a8" providerId="AD" clId="Web-{F42E557A-15C9-D7C1-1A0D-46180E801598}" dt="2026-08-09T07:05:09.240" v="275" actId="1076"/>
          <ac:picMkLst>
            <pc:docMk/>
            <pc:sldMk cId="1585842995" sldId="4194"/>
            <ac:picMk id="3" creationId="{8A16D04E-CF82-B196-912F-6118EEF1BEED}"/>
          </ac:picMkLst>
        </pc:picChg>
      </pc:sldChg>
      <pc:sldChg chg="addSp modSp add replId">
        <pc:chgData name="Jeremy Clifton" userId="S::wec@woodfordec.onmicrosoft.com::b7121016-a606-4e59-9b8c-d8cabdc242a8" providerId="AD" clId="Web-{F42E557A-15C9-D7C1-1A0D-46180E801598}" dt="2026-08-09T06:43:23.935" v="241" actId="1076"/>
        <pc:sldMkLst>
          <pc:docMk/>
          <pc:sldMk cId="990045115" sldId="4195"/>
        </pc:sldMkLst>
        <pc:picChg chg="add mod">
          <ac:chgData name="Jeremy Clifton" userId="S::wec@woodfordec.onmicrosoft.com::b7121016-a606-4e59-9b8c-d8cabdc242a8" providerId="AD" clId="Web-{F42E557A-15C9-D7C1-1A0D-46180E801598}" dt="2026-08-09T06:43:23.935" v="241" actId="1076"/>
          <ac:picMkLst>
            <pc:docMk/>
            <pc:sldMk cId="990045115" sldId="4195"/>
            <ac:picMk id="2" creationId="{3DA6956A-043E-4D67-8CC6-A39D2C5CEAC9}"/>
          </ac:picMkLst>
        </pc:picChg>
      </pc:sldChg>
      <pc:sldChg chg="addSp delSp modSp add replId">
        <pc:chgData name="Jeremy Clifton" userId="S::wec@woodfordec.onmicrosoft.com::b7121016-a606-4e59-9b8c-d8cabdc242a8" providerId="AD" clId="Web-{F42E557A-15C9-D7C1-1A0D-46180E801598}" dt="2026-08-09T06:31:17.283" v="37"/>
        <pc:sldMkLst>
          <pc:docMk/>
          <pc:sldMk cId="1318525926" sldId="4196"/>
        </pc:sldMkLst>
        <pc:picChg chg="add del mod">
          <ac:chgData name="Jeremy Clifton" userId="S::wec@woodfordec.onmicrosoft.com::b7121016-a606-4e59-9b8c-d8cabdc242a8" providerId="AD" clId="Web-{F42E557A-15C9-D7C1-1A0D-46180E801598}" dt="2026-08-09T06:31:14.315" v="36"/>
          <ac:picMkLst>
            <pc:docMk/>
            <pc:sldMk cId="1318525926" sldId="4196"/>
            <ac:picMk id="2" creationId="{68CE4D07-A731-A4DC-FB32-5A8DD106CCE7}"/>
          </ac:picMkLst>
        </pc:picChg>
        <pc:picChg chg="add">
          <ac:chgData name="Jeremy Clifton" userId="S::wec@woodfordec.onmicrosoft.com::b7121016-a606-4e59-9b8c-d8cabdc242a8" providerId="AD" clId="Web-{F42E557A-15C9-D7C1-1A0D-46180E801598}" dt="2026-08-09T06:31:17.283" v="37"/>
          <ac:picMkLst>
            <pc:docMk/>
            <pc:sldMk cId="1318525926" sldId="4196"/>
            <ac:picMk id="4" creationId="{E0B724AD-BEC0-46FD-6FEF-8ECD765CEF80}"/>
          </ac:picMkLst>
        </pc:picChg>
      </pc:sldChg>
      <pc:sldChg chg="addSp modSp add replId">
        <pc:chgData name="Jeremy Clifton" userId="S::wec@woodfordec.onmicrosoft.com::b7121016-a606-4e59-9b8c-d8cabdc242a8" providerId="AD" clId="Web-{F42E557A-15C9-D7C1-1A0D-46180E801598}" dt="2026-08-09T06:41:12.399" v="228" actId="20577"/>
        <pc:sldMkLst>
          <pc:docMk/>
          <pc:sldMk cId="1314772400" sldId="4197"/>
        </pc:sldMkLst>
        <pc:spChg chg="mod">
          <ac:chgData name="Jeremy Clifton" userId="S::wec@woodfordec.onmicrosoft.com::b7121016-a606-4e59-9b8c-d8cabdc242a8" providerId="AD" clId="Web-{F42E557A-15C9-D7C1-1A0D-46180E801598}" dt="2026-08-09T06:41:12.399" v="228" actId="20577"/>
          <ac:spMkLst>
            <pc:docMk/>
            <pc:sldMk cId="1314772400" sldId="4197"/>
            <ac:spMk id="3" creationId="{C1A0C231-A7C1-11C4-512C-7B7BC1E7A0CB}"/>
          </ac:spMkLst>
        </pc:spChg>
        <pc:picChg chg="add mod">
          <ac:chgData name="Jeremy Clifton" userId="S::wec@woodfordec.onmicrosoft.com::b7121016-a606-4e59-9b8c-d8cabdc242a8" providerId="AD" clId="Web-{F42E557A-15C9-D7C1-1A0D-46180E801598}" dt="2026-08-09T06:41:06.602" v="226" actId="1076"/>
          <ac:picMkLst>
            <pc:docMk/>
            <pc:sldMk cId="1314772400" sldId="4197"/>
            <ac:picMk id="2" creationId="{8A4F4285-747B-12C7-FB66-A8BB22AA5689}"/>
          </ac:picMkLst>
        </pc:picChg>
      </pc:sldChg>
      <pc:sldChg chg="modSp add replId">
        <pc:chgData name="Jeremy Clifton" userId="S::wec@woodfordec.onmicrosoft.com::b7121016-a606-4e59-9b8c-d8cabdc242a8" providerId="AD" clId="Web-{F42E557A-15C9-D7C1-1A0D-46180E801598}" dt="2026-08-09T06:41:32.244" v="234" actId="20577"/>
        <pc:sldMkLst>
          <pc:docMk/>
          <pc:sldMk cId="518390739" sldId="4198"/>
        </pc:sldMkLst>
        <pc:spChg chg="mod">
          <ac:chgData name="Jeremy Clifton" userId="S::wec@woodfordec.onmicrosoft.com::b7121016-a606-4e59-9b8c-d8cabdc242a8" providerId="AD" clId="Web-{F42E557A-15C9-D7C1-1A0D-46180E801598}" dt="2026-08-09T06:41:32.244" v="234" actId="20577"/>
          <ac:spMkLst>
            <pc:docMk/>
            <pc:sldMk cId="518390739" sldId="4198"/>
            <ac:spMk id="3" creationId="{26375D3A-BEF8-59CD-431E-0FB4DF64EBA3}"/>
          </ac:spMkLst>
        </pc:spChg>
        <pc:picChg chg="mod">
          <ac:chgData name="Jeremy Clifton" userId="S::wec@woodfordec.onmicrosoft.com::b7121016-a606-4e59-9b8c-d8cabdc242a8" providerId="AD" clId="Web-{F42E557A-15C9-D7C1-1A0D-46180E801598}" dt="2026-08-09T06:40:32.257" v="212" actId="1076"/>
          <ac:picMkLst>
            <pc:docMk/>
            <pc:sldMk cId="518390739" sldId="4198"/>
            <ac:picMk id="2" creationId="{989C1E1B-DA04-32B1-CC6D-3B05D5DD2965}"/>
          </ac:picMkLst>
        </pc:picChg>
      </pc:sldChg>
      <pc:sldChg chg="add replId">
        <pc:chgData name="Jeremy Clifton" userId="S::wec@woodfordec.onmicrosoft.com::b7121016-a606-4e59-9b8c-d8cabdc242a8" providerId="AD" clId="Web-{F42E557A-15C9-D7C1-1A0D-46180E801598}" dt="2026-08-09T06:41:13.930" v="229"/>
        <pc:sldMkLst>
          <pc:docMk/>
          <pc:sldMk cId="2197414139" sldId="4199"/>
        </pc:sldMkLst>
      </pc:sldChg>
      <pc:sldChg chg="add replId">
        <pc:chgData name="Jeremy Clifton" userId="S::wec@woodfordec.onmicrosoft.com::b7121016-a606-4e59-9b8c-d8cabdc242a8" providerId="AD" clId="Web-{F42E557A-15C9-D7C1-1A0D-46180E801598}" dt="2026-08-09T06:41:29.493" v="232"/>
        <pc:sldMkLst>
          <pc:docMk/>
          <pc:sldMk cId="2884273168" sldId="4200"/>
        </pc:sldMkLst>
      </pc:sldChg>
      <pc:sldChg chg="modSp add del replId">
        <pc:chgData name="Jeremy Clifton" userId="S::wec@woodfordec.onmicrosoft.com::b7121016-a606-4e59-9b8c-d8cabdc242a8" providerId="AD" clId="Web-{F42E557A-15C9-D7C1-1A0D-46180E801598}" dt="2026-08-09T07:56:26.056" v="473" actId="20577"/>
        <pc:sldMkLst>
          <pc:docMk/>
          <pc:sldMk cId="509621241" sldId="4201"/>
        </pc:sldMkLst>
        <pc:spChg chg="mod">
          <ac:chgData name="Jeremy Clifton" userId="S::wec@woodfordec.onmicrosoft.com::b7121016-a606-4e59-9b8c-d8cabdc242a8" providerId="AD" clId="Web-{F42E557A-15C9-D7C1-1A0D-46180E801598}" dt="2026-08-09T07:56:26.056" v="473" actId="20577"/>
          <ac:spMkLst>
            <pc:docMk/>
            <pc:sldMk cId="509621241" sldId="4201"/>
            <ac:spMk id="3" creationId="{62A1753B-5EFB-AA15-D6C0-F5B588F74181}"/>
          </ac:spMkLst>
        </pc:spChg>
      </pc:sldChg>
      <pc:sldChg chg="addSp modSp add replId">
        <pc:chgData name="Jeremy Clifton" userId="S::wec@woodfordec.onmicrosoft.com::b7121016-a606-4e59-9b8c-d8cabdc242a8" providerId="AD" clId="Web-{F42E557A-15C9-D7C1-1A0D-46180E801598}" dt="2026-08-09T07:15:12.324" v="283" actId="1076"/>
        <pc:sldMkLst>
          <pc:docMk/>
          <pc:sldMk cId="2390054296" sldId="4202"/>
        </pc:sldMkLst>
        <pc:picChg chg="add mod">
          <ac:chgData name="Jeremy Clifton" userId="S::wec@woodfordec.onmicrosoft.com::b7121016-a606-4e59-9b8c-d8cabdc242a8" providerId="AD" clId="Web-{F42E557A-15C9-D7C1-1A0D-46180E801598}" dt="2026-08-09T07:15:12.324" v="283" actId="1076"/>
          <ac:picMkLst>
            <pc:docMk/>
            <pc:sldMk cId="2390054296" sldId="4202"/>
            <ac:picMk id="2" creationId="{0427CFFD-A6A9-201D-EABD-1B25097431A0}"/>
          </ac:picMkLst>
        </pc:picChg>
      </pc:sldChg>
      <pc:sldChg chg="addSp modSp add replId">
        <pc:chgData name="Jeremy Clifton" userId="S::wec@woodfordec.onmicrosoft.com::b7121016-a606-4e59-9b8c-d8cabdc242a8" providerId="AD" clId="Web-{F42E557A-15C9-D7C1-1A0D-46180E801598}" dt="2026-08-09T07:58:51.268" v="519" actId="1076"/>
        <pc:sldMkLst>
          <pc:docMk/>
          <pc:sldMk cId="3759811578" sldId="4203"/>
        </pc:sldMkLst>
        <pc:spChg chg="add mod">
          <ac:chgData name="Jeremy Clifton" userId="S::wec@woodfordec.onmicrosoft.com::b7121016-a606-4e59-9b8c-d8cabdc242a8" providerId="AD" clId="Web-{F42E557A-15C9-D7C1-1A0D-46180E801598}" dt="2026-08-09T07:58:51.268" v="519" actId="1076"/>
          <ac:spMkLst>
            <pc:docMk/>
            <pc:sldMk cId="3759811578" sldId="4203"/>
            <ac:spMk id="4" creationId="{9AD92FC2-B8AA-1AA8-D53A-0BAF2FD5C689}"/>
          </ac:spMkLst>
        </pc:spChg>
        <pc:picChg chg="add mod">
          <ac:chgData name="Jeremy Clifton" userId="S::wec@woodfordec.onmicrosoft.com::b7121016-a606-4e59-9b8c-d8cabdc242a8" providerId="AD" clId="Web-{F42E557A-15C9-D7C1-1A0D-46180E801598}" dt="2026-08-09T07:58:48.503" v="518" actId="1076"/>
          <ac:picMkLst>
            <pc:docMk/>
            <pc:sldMk cId="3759811578" sldId="4203"/>
            <ac:picMk id="2" creationId="{DB589B8B-E5E1-B8A6-B69C-3E7AA68536EE}"/>
          </ac:picMkLst>
        </pc:picChg>
      </pc:sldChg>
      <pc:sldChg chg="add replId">
        <pc:chgData name="Jeremy Clifton" userId="S::wec@woodfordec.onmicrosoft.com::b7121016-a606-4e59-9b8c-d8cabdc242a8" providerId="AD" clId="Web-{F42E557A-15C9-D7C1-1A0D-46180E801598}" dt="2026-08-09T07:08:58.092" v="278"/>
        <pc:sldMkLst>
          <pc:docMk/>
          <pc:sldMk cId="2563338269" sldId="4204"/>
        </pc:sldMkLst>
      </pc:sldChg>
      <pc:sldChg chg="addSp delSp modSp add replId">
        <pc:chgData name="Jeremy Clifton" userId="S::wec@woodfordec.onmicrosoft.com::b7121016-a606-4e59-9b8c-d8cabdc242a8" providerId="AD" clId="Web-{F42E557A-15C9-D7C1-1A0D-46180E801598}" dt="2026-08-09T07:51:27.734" v="443" actId="1076"/>
        <pc:sldMkLst>
          <pc:docMk/>
          <pc:sldMk cId="3947442081" sldId="4205"/>
        </pc:sldMkLst>
        <pc:spChg chg="mod">
          <ac:chgData name="Jeremy Clifton" userId="S::wec@woodfordec.onmicrosoft.com::b7121016-a606-4e59-9b8c-d8cabdc242a8" providerId="AD" clId="Web-{F42E557A-15C9-D7C1-1A0D-46180E801598}" dt="2026-08-09T07:51:24.437" v="442" actId="20577"/>
          <ac:spMkLst>
            <pc:docMk/>
            <pc:sldMk cId="3947442081" sldId="4205"/>
            <ac:spMk id="3" creationId="{F6D00762-8BC7-F6B0-FF10-AC0F145DC213}"/>
          </ac:spMkLst>
        </pc:spChg>
        <pc:picChg chg="add del mod">
          <ac:chgData name="Jeremy Clifton" userId="S::wec@woodfordec.onmicrosoft.com::b7121016-a606-4e59-9b8c-d8cabdc242a8" providerId="AD" clId="Web-{F42E557A-15C9-D7C1-1A0D-46180E801598}" dt="2026-08-09T07:27:28.890" v="354"/>
          <ac:picMkLst>
            <pc:docMk/>
            <pc:sldMk cId="3947442081" sldId="4205"/>
            <ac:picMk id="2" creationId="{C9B56330-D1C4-6F80-2AC4-7BBD170C6748}"/>
          </ac:picMkLst>
        </pc:picChg>
        <pc:picChg chg="add mod">
          <ac:chgData name="Jeremy Clifton" userId="S::wec@woodfordec.onmicrosoft.com::b7121016-a606-4e59-9b8c-d8cabdc242a8" providerId="AD" clId="Web-{F42E557A-15C9-D7C1-1A0D-46180E801598}" dt="2026-08-09T07:51:27.734" v="443" actId="1076"/>
          <ac:picMkLst>
            <pc:docMk/>
            <pc:sldMk cId="3947442081" sldId="4205"/>
            <ac:picMk id="4" creationId="{BAA712AA-1215-CB9B-44D9-1D25EF45D902}"/>
          </ac:picMkLst>
        </pc:picChg>
      </pc:sldChg>
      <pc:sldChg chg="addSp delSp modSp add replId">
        <pc:chgData name="Jeremy Clifton" userId="S::wec@woodfordec.onmicrosoft.com::b7121016-a606-4e59-9b8c-d8cabdc242a8" providerId="AD" clId="Web-{F42E557A-15C9-D7C1-1A0D-46180E801598}" dt="2026-08-09T07:51:34.219" v="445" actId="1076"/>
        <pc:sldMkLst>
          <pc:docMk/>
          <pc:sldMk cId="1369590844" sldId="4206"/>
        </pc:sldMkLst>
        <pc:spChg chg="mod">
          <ac:chgData name="Jeremy Clifton" userId="S::wec@woodfordec.onmicrosoft.com::b7121016-a606-4e59-9b8c-d8cabdc242a8" providerId="AD" clId="Web-{F42E557A-15C9-D7C1-1A0D-46180E801598}" dt="2026-08-09T07:51:31.875" v="444" actId="20577"/>
          <ac:spMkLst>
            <pc:docMk/>
            <pc:sldMk cId="1369590844" sldId="4206"/>
            <ac:spMk id="3" creationId="{D6F9D50A-CAEA-7647-7238-C82A4D25C1A5}"/>
          </ac:spMkLst>
        </pc:spChg>
        <pc:picChg chg="add mod">
          <ac:chgData name="Jeremy Clifton" userId="S::wec@woodfordec.onmicrosoft.com::b7121016-a606-4e59-9b8c-d8cabdc242a8" providerId="AD" clId="Web-{F42E557A-15C9-D7C1-1A0D-46180E801598}" dt="2026-08-09T07:51:34.219" v="445" actId="1076"/>
          <ac:picMkLst>
            <pc:docMk/>
            <pc:sldMk cId="1369590844" sldId="4206"/>
            <ac:picMk id="2" creationId="{04036854-D7C1-002C-1AE1-1BCC96B4C5B2}"/>
          </ac:picMkLst>
        </pc:picChg>
        <pc:picChg chg="del mod">
          <ac:chgData name="Jeremy Clifton" userId="S::wec@woodfordec.onmicrosoft.com::b7121016-a606-4e59-9b8c-d8cabdc242a8" providerId="AD" clId="Web-{F42E557A-15C9-D7C1-1A0D-46180E801598}" dt="2026-08-09T07:50:34.028" v="437"/>
          <ac:picMkLst>
            <pc:docMk/>
            <pc:sldMk cId="1369590844" sldId="4206"/>
            <ac:picMk id="4" creationId="{BA184FF8-63EA-776E-4EB2-05F5380BD6F6}"/>
          </ac:picMkLst>
        </pc:picChg>
      </pc:sldChg>
      <pc:sldChg chg="add replId">
        <pc:chgData name="Jeremy Clifton" userId="S::wec@woodfordec.onmicrosoft.com::b7121016-a606-4e59-9b8c-d8cabdc242a8" providerId="AD" clId="Web-{F42E557A-15C9-D7C1-1A0D-46180E801598}" dt="2026-08-09T07:54:48.613" v="446"/>
        <pc:sldMkLst>
          <pc:docMk/>
          <pc:sldMk cId="3213094986" sldId="4207"/>
        </pc:sldMkLst>
      </pc:sldChg>
      <pc:sldChg chg="addSp modSp add ord replId">
        <pc:chgData name="Jeremy Clifton" userId="S::wec@woodfordec.onmicrosoft.com::b7121016-a606-4e59-9b8c-d8cabdc242a8" providerId="AD" clId="Web-{F42E557A-15C9-D7C1-1A0D-46180E801598}" dt="2026-08-09T08:07:24.691" v="556"/>
        <pc:sldMkLst>
          <pc:docMk/>
          <pc:sldMk cId="1682232164" sldId="4208"/>
        </pc:sldMkLst>
        <pc:picChg chg="add mod modCrop">
          <ac:chgData name="Jeremy Clifton" userId="S::wec@woodfordec.onmicrosoft.com::b7121016-a606-4e59-9b8c-d8cabdc242a8" providerId="AD" clId="Web-{F42E557A-15C9-D7C1-1A0D-46180E801598}" dt="2026-08-09T08:07:15.237" v="554" actId="1076"/>
          <ac:picMkLst>
            <pc:docMk/>
            <pc:sldMk cId="1682232164" sldId="4208"/>
            <ac:picMk id="2" creationId="{4345C42D-8F9A-24C3-92C3-3EDE14B7A1B3}"/>
          </ac:picMkLst>
        </pc:picChg>
      </pc:sldChg>
      <pc:sldChg chg="add replId">
        <pc:chgData name="Jeremy Clifton" userId="S::wec@woodfordec.onmicrosoft.com::b7121016-a606-4e59-9b8c-d8cabdc242a8" providerId="AD" clId="Web-{F42E557A-15C9-D7C1-1A0D-46180E801598}" dt="2026-08-09T07:54:49.394" v="448"/>
        <pc:sldMkLst>
          <pc:docMk/>
          <pc:sldMk cId="1897007977" sldId="4209"/>
        </pc:sldMkLst>
      </pc:sldChg>
      <pc:sldChg chg="addSp modSp add replId">
        <pc:chgData name="Jeremy Clifton" userId="S::wec@woodfordec.onmicrosoft.com::b7121016-a606-4e59-9b8c-d8cabdc242a8" providerId="AD" clId="Web-{F42E557A-15C9-D7C1-1A0D-46180E801598}" dt="2026-08-09T07:59:14.145" v="545" actId="1076"/>
        <pc:sldMkLst>
          <pc:docMk/>
          <pc:sldMk cId="973492994" sldId="4210"/>
        </pc:sldMkLst>
        <pc:spChg chg="add mod">
          <ac:chgData name="Jeremy Clifton" userId="S::wec@woodfordec.onmicrosoft.com::b7121016-a606-4e59-9b8c-d8cabdc242a8" providerId="AD" clId="Web-{F42E557A-15C9-D7C1-1A0D-46180E801598}" dt="2026-08-09T07:59:14.145" v="545" actId="1076"/>
          <ac:spMkLst>
            <pc:docMk/>
            <pc:sldMk cId="973492994" sldId="4210"/>
            <ac:spMk id="4" creationId="{48C338B3-F828-4D31-B9AF-5EF15FC10DE9}"/>
          </ac:spMkLst>
        </pc:spChg>
        <pc:picChg chg="add mod">
          <ac:chgData name="Jeremy Clifton" userId="S::wec@woodfordec.onmicrosoft.com::b7121016-a606-4e59-9b8c-d8cabdc242a8" providerId="AD" clId="Web-{F42E557A-15C9-D7C1-1A0D-46180E801598}" dt="2026-08-09T07:59:12.051" v="544" actId="1076"/>
          <ac:picMkLst>
            <pc:docMk/>
            <pc:sldMk cId="973492994" sldId="4210"/>
            <ac:picMk id="2" creationId="{DC651147-4FEF-C0CB-451F-A0132C5A25DF}"/>
          </ac:picMkLst>
        </pc:picChg>
      </pc:sldChg>
      <pc:sldChg chg="add ord replId">
        <pc:chgData name="Jeremy Clifton" userId="S::wec@woodfordec.onmicrosoft.com::b7121016-a606-4e59-9b8c-d8cabdc242a8" providerId="AD" clId="Web-{F42E557A-15C9-D7C1-1A0D-46180E801598}" dt="2026-08-09T07:56:47.495" v="475"/>
        <pc:sldMkLst>
          <pc:docMk/>
          <pc:sldMk cId="3265745094" sldId="4211"/>
        </pc:sldMkLst>
      </pc:sldChg>
      <pc:sldChg chg="modSp add ord replId">
        <pc:chgData name="Jeremy Clifton" userId="S::wec@woodfordec.onmicrosoft.com::b7121016-a606-4e59-9b8c-d8cabdc242a8" providerId="AD" clId="Web-{F42E557A-15C9-D7C1-1A0D-46180E801598}" dt="2026-08-09T07:57:15.059" v="486" actId="20577"/>
        <pc:sldMkLst>
          <pc:docMk/>
          <pc:sldMk cId="2798035569" sldId="4212"/>
        </pc:sldMkLst>
        <pc:spChg chg="mod">
          <ac:chgData name="Jeremy Clifton" userId="S::wec@woodfordec.onmicrosoft.com::b7121016-a606-4e59-9b8c-d8cabdc242a8" providerId="AD" clId="Web-{F42E557A-15C9-D7C1-1A0D-46180E801598}" dt="2026-08-09T07:57:15.059" v="486" actId="20577"/>
          <ac:spMkLst>
            <pc:docMk/>
            <pc:sldMk cId="2798035569" sldId="4212"/>
            <ac:spMk id="3" creationId="{B8D7F463-A1BC-5DD5-3035-BED175A26760}"/>
          </ac:spMkLst>
        </pc:spChg>
      </pc:sldChg>
      <pc:sldChg chg="add ord replId">
        <pc:chgData name="Jeremy Clifton" userId="S::wec@woodfordec.onmicrosoft.com::b7121016-a606-4e59-9b8c-d8cabdc242a8" providerId="AD" clId="Web-{F42E557A-15C9-D7C1-1A0D-46180E801598}" dt="2026-08-09T07:59:47.897" v="547"/>
        <pc:sldMkLst>
          <pc:docMk/>
          <pc:sldMk cId="3738947972" sldId="4213"/>
        </pc:sldMkLst>
      </pc:sldChg>
      <pc:sldChg chg="add replId">
        <pc:chgData name="Jeremy Clifton" userId="S::wec@woodfordec.onmicrosoft.com::b7121016-a606-4e59-9b8c-d8cabdc242a8" providerId="AD" clId="Web-{F42E557A-15C9-D7C1-1A0D-46180E801598}" dt="2026-08-09T08:07:22.738" v="555"/>
        <pc:sldMkLst>
          <pc:docMk/>
          <pc:sldMk cId="1479495023" sldId="4214"/>
        </pc:sldMkLst>
      </pc:sldChg>
      <pc:sldChg chg="modSp add ord replId">
        <pc:chgData name="Jeremy Clifton" userId="S::wec@woodfordec.onmicrosoft.com::b7121016-a606-4e59-9b8c-d8cabdc242a8" providerId="AD" clId="Web-{F42E557A-15C9-D7C1-1A0D-46180E801598}" dt="2026-08-09T08:22:24.887" v="601" actId="20577"/>
        <pc:sldMkLst>
          <pc:docMk/>
          <pc:sldMk cId="891759230" sldId="4215"/>
        </pc:sldMkLst>
        <pc:spChg chg="mod">
          <ac:chgData name="Jeremy Clifton" userId="S::wec@woodfordec.onmicrosoft.com::b7121016-a606-4e59-9b8c-d8cabdc242a8" providerId="AD" clId="Web-{F42E557A-15C9-D7C1-1A0D-46180E801598}" dt="2026-08-09T08:22:24.887" v="601" actId="20577"/>
          <ac:spMkLst>
            <pc:docMk/>
            <pc:sldMk cId="891759230" sldId="4215"/>
            <ac:spMk id="3" creationId="{696D78FA-69BD-88DD-92F9-886D8B5CB9A0}"/>
          </ac:spMkLst>
        </pc:spChg>
      </pc:sldChg>
      <pc:sldChg chg="add replId">
        <pc:chgData name="Jeremy Clifton" userId="S::wec@woodfordec.onmicrosoft.com::b7121016-a606-4e59-9b8c-d8cabdc242a8" providerId="AD" clId="Web-{F42E557A-15C9-D7C1-1A0D-46180E801598}" dt="2026-08-09T08:21:08.773" v="578"/>
        <pc:sldMkLst>
          <pc:docMk/>
          <pc:sldMk cId="510366885" sldId="4216"/>
        </pc:sldMkLst>
      </pc:sldChg>
      <pc:sldChg chg="addSp modSp add replId addAnim">
        <pc:chgData name="Jeremy Clifton" userId="S::wec@woodfordec.onmicrosoft.com::b7121016-a606-4e59-9b8c-d8cabdc242a8" providerId="AD" clId="Web-{F42E557A-15C9-D7C1-1A0D-46180E801598}" dt="2026-08-09T08:21:25.539" v="582" actId="14100"/>
        <pc:sldMkLst>
          <pc:docMk/>
          <pc:sldMk cId="2291565266" sldId="4217"/>
        </pc:sldMkLst>
        <pc:picChg chg="add mod">
          <ac:chgData name="Jeremy Clifton" userId="S::wec@woodfordec.onmicrosoft.com::b7121016-a606-4e59-9b8c-d8cabdc242a8" providerId="AD" clId="Web-{F42E557A-15C9-D7C1-1A0D-46180E801598}" dt="2026-08-09T08:21:25.539" v="582" actId="14100"/>
          <ac:picMkLst>
            <pc:docMk/>
            <pc:sldMk cId="2291565266" sldId="4217"/>
            <ac:picMk id="2" creationId="{ED44754A-1E19-963C-A6AB-145FA4D51D6B}"/>
          </ac:picMkLst>
        </pc:picChg>
      </pc:sldChg>
      <pc:sldChg chg="add ord replId">
        <pc:chgData name="Jeremy Clifton" userId="S::wec@woodfordec.onmicrosoft.com::b7121016-a606-4e59-9b8c-d8cabdc242a8" providerId="AD" clId="Web-{F42E557A-15C9-D7C1-1A0D-46180E801598}" dt="2026-08-09T08:25:35.570" v="614"/>
        <pc:sldMkLst>
          <pc:docMk/>
          <pc:sldMk cId="1638569741" sldId="4218"/>
        </pc:sldMkLst>
      </pc:sldChg>
      <pc:sldChg chg="add ord replId">
        <pc:chgData name="Jeremy Clifton" userId="S::wec@woodfordec.onmicrosoft.com::b7121016-a606-4e59-9b8c-d8cabdc242a8" providerId="AD" clId="Web-{F42E557A-15C9-D7C1-1A0D-46180E801598}" dt="2026-08-09T08:25:47.758" v="619"/>
        <pc:sldMkLst>
          <pc:docMk/>
          <pc:sldMk cId="3496236155" sldId="4219"/>
        </pc:sldMkLst>
      </pc:sldChg>
    </pc:docChg>
  </pc:docChgLst>
  <pc:docChgLst>
    <pc:chgData name="Jeremy Clifton" userId="b7121016-a606-4e59-9b8c-d8cabdc242a8" providerId="ADAL" clId="{E211E35B-DF94-4D8F-8790-8C823AF181FA}"/>
    <pc:docChg chg="delSld">
      <pc:chgData name="Jeremy Clifton" userId="b7121016-a606-4e59-9b8c-d8cabdc242a8" providerId="ADAL" clId="{E211E35B-DF94-4D8F-8790-8C823AF181FA}" dt="2026-08-10T10:00:10.061" v="2" actId="47"/>
      <pc:docMkLst>
        <pc:docMk/>
      </pc:docMkLst>
      <pc:sldChg chg="del">
        <pc:chgData name="Jeremy Clifton" userId="b7121016-a606-4e59-9b8c-d8cabdc242a8" providerId="ADAL" clId="{E211E35B-DF94-4D8F-8790-8C823AF181FA}" dt="2026-08-10T09:59:59.789" v="0" actId="2696"/>
        <pc:sldMkLst>
          <pc:docMk/>
          <pc:sldMk cId="59391916" sldId="3680"/>
        </pc:sldMkLst>
      </pc:sldChg>
      <pc:sldChg chg="del">
        <pc:chgData name="Jeremy Clifton" userId="b7121016-a606-4e59-9b8c-d8cabdc242a8" providerId="ADAL" clId="{E211E35B-DF94-4D8F-8790-8C823AF181FA}" dt="2026-08-10T09:59:59.789" v="0" actId="2696"/>
        <pc:sldMkLst>
          <pc:docMk/>
          <pc:sldMk cId="1320250242" sldId="4008"/>
        </pc:sldMkLst>
      </pc:sldChg>
      <pc:sldChg chg="del">
        <pc:chgData name="Jeremy Clifton" userId="b7121016-a606-4e59-9b8c-d8cabdc242a8" providerId="ADAL" clId="{E211E35B-DF94-4D8F-8790-8C823AF181FA}" dt="2026-08-10T09:59:59.789" v="0" actId="2696"/>
        <pc:sldMkLst>
          <pc:docMk/>
          <pc:sldMk cId="3186282112" sldId="4012"/>
        </pc:sldMkLst>
      </pc:sldChg>
      <pc:sldChg chg="del">
        <pc:chgData name="Jeremy Clifton" userId="b7121016-a606-4e59-9b8c-d8cabdc242a8" providerId="ADAL" clId="{E211E35B-DF94-4D8F-8790-8C823AF181FA}" dt="2026-08-10T10:00:10.061" v="2" actId="47"/>
        <pc:sldMkLst>
          <pc:docMk/>
          <pc:sldMk cId="3681396392" sldId="4042"/>
        </pc:sldMkLst>
      </pc:sldChg>
      <pc:sldChg chg="del">
        <pc:chgData name="Jeremy Clifton" userId="b7121016-a606-4e59-9b8c-d8cabdc242a8" providerId="ADAL" clId="{E211E35B-DF94-4D8F-8790-8C823AF181FA}" dt="2026-08-10T10:00:10.061" v="2" actId="47"/>
        <pc:sldMkLst>
          <pc:docMk/>
          <pc:sldMk cId="3842103411" sldId="4144"/>
        </pc:sldMkLst>
      </pc:sldChg>
      <pc:sldChg chg="del">
        <pc:chgData name="Jeremy Clifton" userId="b7121016-a606-4e59-9b8c-d8cabdc242a8" providerId="ADAL" clId="{E211E35B-DF94-4D8F-8790-8C823AF181FA}" dt="2026-08-10T09:59:59.789" v="0" actId="2696"/>
        <pc:sldMkLst>
          <pc:docMk/>
          <pc:sldMk cId="885767341" sldId="4160"/>
        </pc:sldMkLst>
      </pc:sldChg>
      <pc:sldChg chg="del">
        <pc:chgData name="Jeremy Clifton" userId="b7121016-a606-4e59-9b8c-d8cabdc242a8" providerId="ADAL" clId="{E211E35B-DF94-4D8F-8790-8C823AF181FA}" dt="2026-08-10T09:59:59.789" v="0" actId="2696"/>
        <pc:sldMkLst>
          <pc:docMk/>
          <pc:sldMk cId="1788721900" sldId="4161"/>
        </pc:sldMkLst>
      </pc:sldChg>
      <pc:sldChg chg="del">
        <pc:chgData name="Jeremy Clifton" userId="b7121016-a606-4e59-9b8c-d8cabdc242a8" providerId="ADAL" clId="{E211E35B-DF94-4D8F-8790-8C823AF181FA}" dt="2026-08-10T10:00:10.061" v="2" actId="47"/>
        <pc:sldMkLst>
          <pc:docMk/>
          <pc:sldMk cId="797550903" sldId="4163"/>
        </pc:sldMkLst>
      </pc:sldChg>
      <pc:sldChg chg="del">
        <pc:chgData name="Jeremy Clifton" userId="b7121016-a606-4e59-9b8c-d8cabdc242a8" providerId="ADAL" clId="{E211E35B-DF94-4D8F-8790-8C823AF181FA}" dt="2026-08-10T10:00:10.061" v="2" actId="47"/>
        <pc:sldMkLst>
          <pc:docMk/>
          <pc:sldMk cId="593628640" sldId="4168"/>
        </pc:sldMkLst>
      </pc:sldChg>
      <pc:sldChg chg="del">
        <pc:chgData name="Jeremy Clifton" userId="b7121016-a606-4e59-9b8c-d8cabdc242a8" providerId="ADAL" clId="{E211E35B-DF94-4D8F-8790-8C823AF181FA}" dt="2026-08-10T10:00:10.061" v="2" actId="47"/>
        <pc:sldMkLst>
          <pc:docMk/>
          <pc:sldMk cId="1027197048" sldId="4169"/>
        </pc:sldMkLst>
      </pc:sldChg>
      <pc:sldChg chg="del">
        <pc:chgData name="Jeremy Clifton" userId="b7121016-a606-4e59-9b8c-d8cabdc242a8" providerId="ADAL" clId="{E211E35B-DF94-4D8F-8790-8C823AF181FA}" dt="2026-08-10T09:59:59.789" v="0" actId="2696"/>
        <pc:sldMkLst>
          <pc:docMk/>
          <pc:sldMk cId="2412736163" sldId="4186"/>
        </pc:sldMkLst>
      </pc:sldChg>
      <pc:sldChg chg="del">
        <pc:chgData name="Jeremy Clifton" userId="b7121016-a606-4e59-9b8c-d8cabdc242a8" providerId="ADAL" clId="{E211E35B-DF94-4D8F-8790-8C823AF181FA}" dt="2026-08-10T09:59:59.789" v="0" actId="2696"/>
        <pc:sldMkLst>
          <pc:docMk/>
          <pc:sldMk cId="197719788" sldId="4187"/>
        </pc:sldMkLst>
      </pc:sldChg>
      <pc:sldChg chg="del">
        <pc:chgData name="Jeremy Clifton" userId="b7121016-a606-4e59-9b8c-d8cabdc242a8" providerId="ADAL" clId="{E211E35B-DF94-4D8F-8790-8C823AF181FA}" dt="2026-08-10T09:59:59.789" v="0" actId="2696"/>
        <pc:sldMkLst>
          <pc:docMk/>
          <pc:sldMk cId="2879954231" sldId="4188"/>
        </pc:sldMkLst>
      </pc:sldChg>
      <pc:sldChg chg="del">
        <pc:chgData name="Jeremy Clifton" userId="b7121016-a606-4e59-9b8c-d8cabdc242a8" providerId="ADAL" clId="{E211E35B-DF94-4D8F-8790-8C823AF181FA}" dt="2026-08-10T09:59:59.789" v="0" actId="2696"/>
        <pc:sldMkLst>
          <pc:docMk/>
          <pc:sldMk cId="1026279719" sldId="4189"/>
        </pc:sldMkLst>
      </pc:sldChg>
      <pc:sldChg chg="del">
        <pc:chgData name="Jeremy Clifton" userId="b7121016-a606-4e59-9b8c-d8cabdc242a8" providerId="ADAL" clId="{E211E35B-DF94-4D8F-8790-8C823AF181FA}" dt="2026-08-10T09:59:59.789" v="0" actId="2696"/>
        <pc:sldMkLst>
          <pc:docMk/>
          <pc:sldMk cId="3630267155" sldId="4190"/>
        </pc:sldMkLst>
      </pc:sldChg>
      <pc:sldChg chg="del">
        <pc:chgData name="Jeremy Clifton" userId="b7121016-a606-4e59-9b8c-d8cabdc242a8" providerId="ADAL" clId="{E211E35B-DF94-4D8F-8790-8C823AF181FA}" dt="2026-08-10T09:59:59.789" v="0" actId="2696"/>
        <pc:sldMkLst>
          <pc:docMk/>
          <pc:sldMk cId="3031510293" sldId="4191"/>
        </pc:sldMkLst>
      </pc:sldChg>
      <pc:sldChg chg="del">
        <pc:chgData name="Jeremy Clifton" userId="b7121016-a606-4e59-9b8c-d8cabdc242a8" providerId="ADAL" clId="{E211E35B-DF94-4D8F-8790-8C823AF181FA}" dt="2026-08-10T09:59:59.789" v="0" actId="2696"/>
        <pc:sldMkLst>
          <pc:docMk/>
          <pc:sldMk cId="925401960" sldId="4192"/>
        </pc:sldMkLst>
      </pc:sldChg>
      <pc:sldChg chg="del">
        <pc:chgData name="Jeremy Clifton" userId="b7121016-a606-4e59-9b8c-d8cabdc242a8" providerId="ADAL" clId="{E211E35B-DF94-4D8F-8790-8C823AF181FA}" dt="2026-08-10T09:59:59.789" v="0" actId="2696"/>
        <pc:sldMkLst>
          <pc:docMk/>
          <pc:sldMk cId="934252577" sldId="4193"/>
        </pc:sldMkLst>
      </pc:sldChg>
      <pc:sldChg chg="del">
        <pc:chgData name="Jeremy Clifton" userId="b7121016-a606-4e59-9b8c-d8cabdc242a8" providerId="ADAL" clId="{E211E35B-DF94-4D8F-8790-8C823AF181FA}" dt="2026-08-10T09:59:59.789" v="0" actId="2696"/>
        <pc:sldMkLst>
          <pc:docMk/>
          <pc:sldMk cId="1585842995" sldId="4194"/>
        </pc:sldMkLst>
      </pc:sldChg>
      <pc:sldChg chg="del">
        <pc:chgData name="Jeremy Clifton" userId="b7121016-a606-4e59-9b8c-d8cabdc242a8" providerId="ADAL" clId="{E211E35B-DF94-4D8F-8790-8C823AF181FA}" dt="2026-08-10T09:59:59.789" v="0" actId="2696"/>
        <pc:sldMkLst>
          <pc:docMk/>
          <pc:sldMk cId="990045115" sldId="4195"/>
        </pc:sldMkLst>
      </pc:sldChg>
      <pc:sldChg chg="del">
        <pc:chgData name="Jeremy Clifton" userId="b7121016-a606-4e59-9b8c-d8cabdc242a8" providerId="ADAL" clId="{E211E35B-DF94-4D8F-8790-8C823AF181FA}" dt="2026-08-10T09:59:59.789" v="0" actId="2696"/>
        <pc:sldMkLst>
          <pc:docMk/>
          <pc:sldMk cId="1318525926" sldId="4196"/>
        </pc:sldMkLst>
      </pc:sldChg>
      <pc:sldChg chg="del">
        <pc:chgData name="Jeremy Clifton" userId="b7121016-a606-4e59-9b8c-d8cabdc242a8" providerId="ADAL" clId="{E211E35B-DF94-4D8F-8790-8C823AF181FA}" dt="2026-08-10T09:59:59.789" v="0" actId="2696"/>
        <pc:sldMkLst>
          <pc:docMk/>
          <pc:sldMk cId="1314772400" sldId="4197"/>
        </pc:sldMkLst>
      </pc:sldChg>
      <pc:sldChg chg="del">
        <pc:chgData name="Jeremy Clifton" userId="b7121016-a606-4e59-9b8c-d8cabdc242a8" providerId="ADAL" clId="{E211E35B-DF94-4D8F-8790-8C823AF181FA}" dt="2026-08-10T09:59:59.789" v="0" actId="2696"/>
        <pc:sldMkLst>
          <pc:docMk/>
          <pc:sldMk cId="518390739" sldId="4198"/>
        </pc:sldMkLst>
      </pc:sldChg>
      <pc:sldChg chg="del">
        <pc:chgData name="Jeremy Clifton" userId="b7121016-a606-4e59-9b8c-d8cabdc242a8" providerId="ADAL" clId="{E211E35B-DF94-4D8F-8790-8C823AF181FA}" dt="2026-08-10T09:59:59.789" v="0" actId="2696"/>
        <pc:sldMkLst>
          <pc:docMk/>
          <pc:sldMk cId="2197414139" sldId="4199"/>
        </pc:sldMkLst>
      </pc:sldChg>
      <pc:sldChg chg="del">
        <pc:chgData name="Jeremy Clifton" userId="b7121016-a606-4e59-9b8c-d8cabdc242a8" providerId="ADAL" clId="{E211E35B-DF94-4D8F-8790-8C823AF181FA}" dt="2026-08-10T09:59:59.789" v="0" actId="2696"/>
        <pc:sldMkLst>
          <pc:docMk/>
          <pc:sldMk cId="2884273168" sldId="4200"/>
        </pc:sldMkLst>
      </pc:sldChg>
      <pc:sldChg chg="del">
        <pc:chgData name="Jeremy Clifton" userId="b7121016-a606-4e59-9b8c-d8cabdc242a8" providerId="ADAL" clId="{E211E35B-DF94-4D8F-8790-8C823AF181FA}" dt="2026-08-10T10:00:02.169" v="1" actId="47"/>
        <pc:sldMkLst>
          <pc:docMk/>
          <pc:sldMk cId="2563338269" sldId="4204"/>
        </pc:sldMkLst>
      </pc:sldChg>
      <pc:sldChg chg="del">
        <pc:chgData name="Jeremy Clifton" userId="b7121016-a606-4e59-9b8c-d8cabdc242a8" providerId="ADAL" clId="{E211E35B-DF94-4D8F-8790-8C823AF181FA}" dt="2026-08-10T10:00:10.061" v="2" actId="47"/>
        <pc:sldMkLst>
          <pc:docMk/>
          <pc:sldMk cId="3213094986" sldId="4207"/>
        </pc:sldMkLst>
      </pc:sldChg>
      <pc:sldChg chg="del">
        <pc:chgData name="Jeremy Clifton" userId="b7121016-a606-4e59-9b8c-d8cabdc242a8" providerId="ADAL" clId="{E211E35B-DF94-4D8F-8790-8C823AF181FA}" dt="2026-08-10T10:00:10.061" v="2" actId="47"/>
        <pc:sldMkLst>
          <pc:docMk/>
          <pc:sldMk cId="1897007977" sldId="4209"/>
        </pc:sldMkLst>
      </pc:sldChg>
      <pc:sldChg chg="del">
        <pc:chgData name="Jeremy Clifton" userId="b7121016-a606-4e59-9b8c-d8cabdc242a8" providerId="ADAL" clId="{E211E35B-DF94-4D8F-8790-8C823AF181FA}" dt="2026-08-10T10:00:10.061" v="2" actId="47"/>
        <pc:sldMkLst>
          <pc:docMk/>
          <pc:sldMk cId="891759230" sldId="4215"/>
        </pc:sldMkLst>
      </pc:sldChg>
      <pc:sldChg chg="del">
        <pc:chgData name="Jeremy Clifton" userId="b7121016-a606-4e59-9b8c-d8cabdc242a8" providerId="ADAL" clId="{E211E35B-DF94-4D8F-8790-8C823AF181FA}" dt="2026-08-10T10:00:10.061" v="2" actId="47"/>
        <pc:sldMkLst>
          <pc:docMk/>
          <pc:sldMk cId="510366885" sldId="4216"/>
        </pc:sldMkLst>
      </pc:sldChg>
      <pc:sldChg chg="del">
        <pc:chgData name="Jeremy Clifton" userId="b7121016-a606-4e59-9b8c-d8cabdc242a8" providerId="ADAL" clId="{E211E35B-DF94-4D8F-8790-8C823AF181FA}" dt="2026-08-10T10:00:10.061" v="2" actId="47"/>
        <pc:sldMkLst>
          <pc:docMk/>
          <pc:sldMk cId="2291565266" sldId="4217"/>
        </pc:sldMkLst>
      </pc:sldChg>
      <pc:sldChg chg="del">
        <pc:chgData name="Jeremy Clifton" userId="b7121016-a606-4e59-9b8c-d8cabdc242a8" providerId="ADAL" clId="{E211E35B-DF94-4D8F-8790-8C823AF181FA}" dt="2026-08-10T10:00:10.061" v="2" actId="47"/>
        <pc:sldMkLst>
          <pc:docMk/>
          <pc:sldMk cId="1638569741" sldId="4218"/>
        </pc:sldMkLst>
      </pc:sldChg>
      <pc:sldChg chg="del">
        <pc:chgData name="Jeremy Clifton" userId="b7121016-a606-4e59-9b8c-d8cabdc242a8" providerId="ADAL" clId="{E211E35B-DF94-4D8F-8790-8C823AF181FA}" dt="2026-08-10T10:00:10.061" v="2" actId="47"/>
        <pc:sldMkLst>
          <pc:docMk/>
          <pc:sldMk cId="3496236155" sldId="4219"/>
        </pc:sldMkLst>
      </pc:sldChg>
    </pc:docChg>
  </pc:docChgLst>
  <pc:docChgLst>
    <pc:chgData name="Jeremy Clifton" userId="b7121016-a606-4e59-9b8c-d8cabdc242a8" providerId="ADAL" clId="{59DAF793-FF44-4679-BC2D-399D97055421}"/>
    <pc:docChg chg="custSel modSld">
      <pc:chgData name="Jeremy Clifton" userId="b7121016-a606-4e59-9b8c-d8cabdc242a8" providerId="ADAL" clId="{59DAF793-FF44-4679-BC2D-399D97055421}" dt="2026-08-09T09:22:26.872" v="136" actId="6549"/>
      <pc:docMkLst>
        <pc:docMk/>
      </pc:docMkLst>
      <pc:sldChg chg="modSp mod">
        <pc:chgData name="Jeremy Clifton" userId="b7121016-a606-4e59-9b8c-d8cabdc242a8" providerId="ADAL" clId="{59DAF793-FF44-4679-BC2D-399D97055421}" dt="2026-08-09T09:22:07.856" v="95" actId="20577"/>
        <pc:sldMkLst>
          <pc:docMk/>
          <pc:sldMk cId="1369590844" sldId="4206"/>
        </pc:sldMkLst>
        <pc:spChg chg="mod">
          <ac:chgData name="Jeremy Clifton" userId="b7121016-a606-4e59-9b8c-d8cabdc242a8" providerId="ADAL" clId="{59DAF793-FF44-4679-BC2D-399D97055421}" dt="2026-08-09T09:22:07.856" v="95" actId="20577"/>
          <ac:spMkLst>
            <pc:docMk/>
            <pc:sldMk cId="1369590844" sldId="4206"/>
            <ac:spMk id="3" creationId="{D6F9D50A-CAEA-7647-7238-C82A4D25C1A5}"/>
          </ac:spMkLst>
        </pc:spChg>
      </pc:sldChg>
      <pc:sldChg chg="modSp mod">
        <pc:chgData name="Jeremy Clifton" userId="b7121016-a606-4e59-9b8c-d8cabdc242a8" providerId="ADAL" clId="{59DAF793-FF44-4679-BC2D-399D97055421}" dt="2026-08-09T09:22:26.872" v="136" actId="6549"/>
        <pc:sldMkLst>
          <pc:docMk/>
          <pc:sldMk cId="3738947972" sldId="4213"/>
        </pc:sldMkLst>
        <pc:spChg chg="mod">
          <ac:chgData name="Jeremy Clifton" userId="b7121016-a606-4e59-9b8c-d8cabdc242a8" providerId="ADAL" clId="{59DAF793-FF44-4679-BC2D-399D97055421}" dt="2026-08-09T09:22:26.872" v="136" actId="6549"/>
          <ac:spMkLst>
            <pc:docMk/>
            <pc:sldMk cId="3738947972" sldId="4213"/>
            <ac:spMk id="3" creationId="{901ED64F-226F-7D98-72D6-DBA3FB9F2A1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283" cy="498295"/>
          </a:xfrm>
          <a:prstGeom prst="rect">
            <a:avLst/>
          </a:prstGeom>
        </p:spPr>
        <p:txBody>
          <a:bodyPr vert="horz" lIns="91330" tIns="45665" rIns="91330" bIns="45665" rtlCol="0"/>
          <a:lstStyle>
            <a:lvl1pPr algn="l">
              <a:defRPr sz="1200"/>
            </a:lvl1pPr>
          </a:lstStyle>
          <a:p>
            <a:endParaRPr lang="en-GB"/>
          </a:p>
        </p:txBody>
      </p:sp>
      <p:sp>
        <p:nvSpPr>
          <p:cNvPr id="3" name="Date Placeholder 2"/>
          <p:cNvSpPr>
            <a:spLocks noGrp="1"/>
          </p:cNvSpPr>
          <p:nvPr>
            <p:ph type="dt" idx="1"/>
          </p:nvPr>
        </p:nvSpPr>
        <p:spPr>
          <a:xfrm>
            <a:off x="3848645" y="0"/>
            <a:ext cx="2944283" cy="498295"/>
          </a:xfrm>
          <a:prstGeom prst="rect">
            <a:avLst/>
          </a:prstGeom>
        </p:spPr>
        <p:txBody>
          <a:bodyPr vert="horz" lIns="91330" tIns="45665" rIns="91330" bIns="45665" rtlCol="0"/>
          <a:lstStyle>
            <a:lvl1pPr algn="r">
              <a:defRPr sz="1200"/>
            </a:lvl1pPr>
          </a:lstStyle>
          <a:p>
            <a:fld id="{D53EB7DD-7AB6-42BD-9F39-79E2E8754541}" type="datetimeFigureOut">
              <a:rPr lang="en-GB" smtClean="0"/>
              <a:t>10/08/2026</a:t>
            </a:fld>
            <a:endParaRPr lang="en-GB"/>
          </a:p>
        </p:txBody>
      </p:sp>
      <p:sp>
        <p:nvSpPr>
          <p:cNvPr id="4" name="Slide Image Placeholder 3"/>
          <p:cNvSpPr>
            <a:spLocks noGrp="1" noRot="1" noChangeAspect="1"/>
          </p:cNvSpPr>
          <p:nvPr>
            <p:ph type="sldImg" idx="2"/>
          </p:nvPr>
        </p:nvSpPr>
        <p:spPr>
          <a:xfrm>
            <a:off x="417513" y="1241425"/>
            <a:ext cx="5959475" cy="3352800"/>
          </a:xfrm>
          <a:prstGeom prst="rect">
            <a:avLst/>
          </a:prstGeom>
          <a:noFill/>
          <a:ln w="12700">
            <a:solidFill>
              <a:prstClr val="black"/>
            </a:solidFill>
          </a:ln>
        </p:spPr>
        <p:txBody>
          <a:bodyPr vert="horz" lIns="91330" tIns="45665" rIns="91330" bIns="45665" rtlCol="0" anchor="ctr"/>
          <a:lstStyle/>
          <a:p>
            <a:endParaRPr lang="en-GB"/>
          </a:p>
        </p:txBody>
      </p:sp>
      <p:sp>
        <p:nvSpPr>
          <p:cNvPr id="5" name="Notes Placeholder 4"/>
          <p:cNvSpPr>
            <a:spLocks noGrp="1"/>
          </p:cNvSpPr>
          <p:nvPr>
            <p:ph type="body" sz="quarter" idx="3"/>
          </p:nvPr>
        </p:nvSpPr>
        <p:spPr>
          <a:xfrm>
            <a:off x="679450" y="4779487"/>
            <a:ext cx="5435600" cy="3910488"/>
          </a:xfrm>
          <a:prstGeom prst="rect">
            <a:avLst/>
          </a:prstGeom>
        </p:spPr>
        <p:txBody>
          <a:bodyPr vert="horz" lIns="91330" tIns="45665" rIns="91330" bIns="456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3107"/>
            <a:ext cx="2944283" cy="498294"/>
          </a:xfrm>
          <a:prstGeom prst="rect">
            <a:avLst/>
          </a:prstGeom>
        </p:spPr>
        <p:txBody>
          <a:bodyPr vert="horz" lIns="91330" tIns="45665" rIns="91330" bIns="45665"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330" tIns="45665" rIns="91330" bIns="45665" rtlCol="0" anchor="b"/>
          <a:lstStyle>
            <a:lvl1pPr algn="r">
              <a:defRPr sz="1200"/>
            </a:lvl1pPr>
          </a:lstStyle>
          <a:p>
            <a:fld id="{C57F6B98-AE3F-4561-ACA5-C79A3D72D965}" type="slidenum">
              <a:rPr lang="en-GB" smtClean="0"/>
              <a:t>‹#›</a:t>
            </a:fld>
            <a:endParaRPr lang="en-GB"/>
          </a:p>
        </p:txBody>
      </p:sp>
    </p:spTree>
    <p:extLst>
      <p:ext uri="{BB962C8B-B14F-4D97-AF65-F5344CB8AC3E}">
        <p14:creationId xmlns:p14="http://schemas.microsoft.com/office/powerpoint/2010/main" val="841576696"/>
      </p:ext>
    </p:extLst>
  </p:cSld>
  <p:clrMap bg1="lt1" tx1="dk1" bg2="lt2" tx2="dk2" accent1="accent1" accent2="accent2" accent3="accent3" accent4="accent4" accent5="accent5" accent6="accent6" hlink="hlink" folHlink="folHlink"/>
  <p:notesStyle>
    <a:lvl1pPr marL="0" algn="l" defTabSz="914363" rtl="0" eaLnBrk="1" latinLnBrk="0" hangingPunct="1">
      <a:defRPr sz="1200" kern="1200">
        <a:solidFill>
          <a:schemeClr val="tx1"/>
        </a:solidFill>
        <a:latin typeface="+mn-lt"/>
        <a:ea typeface="+mn-ea"/>
        <a:cs typeface="+mn-cs"/>
      </a:defRPr>
    </a:lvl1pPr>
    <a:lvl2pPr marL="457182" algn="l" defTabSz="914363" rtl="0" eaLnBrk="1" latinLnBrk="0" hangingPunct="1">
      <a:defRPr sz="1200" kern="1200">
        <a:solidFill>
          <a:schemeClr val="tx1"/>
        </a:solidFill>
        <a:latin typeface="+mn-lt"/>
        <a:ea typeface="+mn-ea"/>
        <a:cs typeface="+mn-cs"/>
      </a:defRPr>
    </a:lvl2pPr>
    <a:lvl3pPr marL="914363" algn="l" defTabSz="914363" rtl="0" eaLnBrk="1" latinLnBrk="0" hangingPunct="1">
      <a:defRPr sz="1200" kern="1200">
        <a:solidFill>
          <a:schemeClr val="tx1"/>
        </a:solidFill>
        <a:latin typeface="+mn-lt"/>
        <a:ea typeface="+mn-ea"/>
        <a:cs typeface="+mn-cs"/>
      </a:defRPr>
    </a:lvl3pPr>
    <a:lvl4pPr marL="1371545" algn="l" defTabSz="914363" rtl="0" eaLnBrk="1" latinLnBrk="0" hangingPunct="1">
      <a:defRPr sz="1200" kern="1200">
        <a:solidFill>
          <a:schemeClr val="tx1"/>
        </a:solidFill>
        <a:latin typeface="+mn-lt"/>
        <a:ea typeface="+mn-ea"/>
        <a:cs typeface="+mn-cs"/>
      </a:defRPr>
    </a:lvl4pPr>
    <a:lvl5pPr marL="1828727" algn="l" defTabSz="914363" rtl="0" eaLnBrk="1" latinLnBrk="0" hangingPunct="1">
      <a:defRPr sz="1200" kern="1200">
        <a:solidFill>
          <a:schemeClr val="tx1"/>
        </a:solidFill>
        <a:latin typeface="+mn-lt"/>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D6F23B5-3E63-4248-9393-5DCE9F5782DE}" type="datetimeFigureOut">
              <a:rPr lang="en-GB" smtClean="0"/>
              <a:t>10/08/2026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531435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10/08/2026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565460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10/08/2026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48561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10/08/2026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20677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6F23B5-3E63-4248-9393-5DCE9F5782DE}" type="datetimeFigureOut">
              <a:rPr lang="en-GB" smtClean="0"/>
              <a:t>10/08/2026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2559570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6F23B5-3E63-4248-9393-5DCE9F5782DE}" type="datetimeFigureOut">
              <a:rPr lang="en-GB" smtClean="0"/>
              <a:t>10/08/2026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99122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6F23B5-3E63-4248-9393-5DCE9F5782DE}" type="datetimeFigureOut">
              <a:rPr lang="en-GB" smtClean="0"/>
              <a:t>10/08/2026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2055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6F23B5-3E63-4248-9393-5DCE9F5782DE}" type="datetimeFigureOut">
              <a:rPr lang="en-GB" smtClean="0"/>
              <a:t>10/08/2026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646215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6F23B5-3E63-4248-9393-5DCE9F5782DE}" type="datetimeFigureOut">
              <a:rPr lang="en-GB" smtClean="0"/>
              <a:t>10/08/2026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674113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6F23B5-3E63-4248-9393-5DCE9F5782DE}" type="datetimeFigureOut">
              <a:rPr lang="en-GB" smtClean="0"/>
              <a:t>10/08/2026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806715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6F23B5-3E63-4248-9393-5DCE9F5782DE}" type="datetimeFigureOut">
              <a:rPr lang="en-GB" smtClean="0"/>
              <a:t>10/08/2026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702557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F23B5-3E63-4248-9393-5DCE9F5782DE}" type="datetimeFigureOut">
              <a:rPr lang="en-GB" smtClean="0"/>
              <a:t>10/08/2026</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247B0-9984-438F-8AC6-01AF0A09CCCB}" type="slidenum">
              <a:rPr lang="en-GB" smtClean="0"/>
              <a:t>‹#›</a:t>
            </a:fld>
            <a:endParaRPr lang="en-GB"/>
          </a:p>
        </p:txBody>
      </p:sp>
    </p:spTree>
    <p:extLst>
      <p:ext uri="{BB962C8B-B14F-4D97-AF65-F5344CB8AC3E}">
        <p14:creationId xmlns:p14="http://schemas.microsoft.com/office/powerpoint/2010/main" val="11979891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CC38-82F9-7C8C-970E-D0C1ABB2995B}"/>
            </a:ext>
          </a:extLst>
        </p:cNvPr>
        <p:cNvGrpSpPr/>
        <p:nvPr/>
      </p:nvGrpSpPr>
      <p:grpSpPr>
        <a:xfrm>
          <a:off x="0" y="0"/>
          <a:ext cx="0" cy="0"/>
          <a:chOff x="0" y="0"/>
          <a:chExt cx="0" cy="0"/>
        </a:xfrm>
      </p:grpSpPr>
      <p:pic>
        <p:nvPicPr>
          <p:cNvPr id="2" name="Picture 1" descr="50 stunning Olympic moments No19: Paula Radcliffe pulls up in Athens |  Olympic Games 2012 | The Guardian">
            <a:extLst>
              <a:ext uri="{FF2B5EF4-FFF2-40B4-BE49-F238E27FC236}">
                <a16:creationId xmlns:a16="http://schemas.microsoft.com/office/drawing/2014/main" id="{0427CFFD-A6A9-201D-EABD-1B25097431A0}"/>
              </a:ext>
            </a:extLst>
          </p:cNvPr>
          <p:cNvPicPr>
            <a:picLocks noChangeAspect="1"/>
          </p:cNvPicPr>
          <p:nvPr/>
        </p:nvPicPr>
        <p:blipFill>
          <a:blip r:embed="rId2"/>
          <a:stretch>
            <a:fillRect/>
          </a:stretch>
        </p:blipFill>
        <p:spPr>
          <a:xfrm>
            <a:off x="1280160" y="537678"/>
            <a:ext cx="9631680" cy="5792804"/>
          </a:xfrm>
          <a:prstGeom prst="rect">
            <a:avLst/>
          </a:prstGeom>
        </p:spPr>
      </p:pic>
    </p:spTree>
    <p:extLst>
      <p:ext uri="{BB962C8B-B14F-4D97-AF65-F5344CB8AC3E}">
        <p14:creationId xmlns:p14="http://schemas.microsoft.com/office/powerpoint/2010/main" val="2390054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9617F-7D27-89B8-ABF2-FF5529591079}"/>
            </a:ext>
          </a:extLst>
        </p:cNvPr>
        <p:cNvGrpSpPr/>
        <p:nvPr/>
      </p:nvGrpSpPr>
      <p:grpSpPr>
        <a:xfrm>
          <a:off x="0" y="0"/>
          <a:ext cx="0" cy="0"/>
          <a:chOff x="0" y="0"/>
          <a:chExt cx="0" cy="0"/>
        </a:xfrm>
      </p:grpSpPr>
      <p:pic>
        <p:nvPicPr>
          <p:cNvPr id="2" name="Picture 1" descr="50 stunning Olympic moments No19: Paula Radcliffe pulls up in Athens |  Olympic Games 2012 | The Guardian">
            <a:extLst>
              <a:ext uri="{FF2B5EF4-FFF2-40B4-BE49-F238E27FC236}">
                <a16:creationId xmlns:a16="http://schemas.microsoft.com/office/drawing/2014/main" id="{B9EF9E1A-C3B2-F880-B33F-157FE8981E86}"/>
              </a:ext>
            </a:extLst>
          </p:cNvPr>
          <p:cNvPicPr>
            <a:picLocks noChangeAspect="1"/>
          </p:cNvPicPr>
          <p:nvPr/>
        </p:nvPicPr>
        <p:blipFill>
          <a:blip r:embed="rId2"/>
          <a:stretch>
            <a:fillRect/>
          </a:stretch>
        </p:blipFill>
        <p:spPr>
          <a:xfrm>
            <a:off x="1280160" y="537678"/>
            <a:ext cx="9631680" cy="5792804"/>
          </a:xfrm>
          <a:prstGeom prst="rect">
            <a:avLst/>
          </a:prstGeom>
        </p:spPr>
      </p:pic>
    </p:spTree>
    <p:extLst>
      <p:ext uri="{BB962C8B-B14F-4D97-AF65-F5344CB8AC3E}">
        <p14:creationId xmlns:p14="http://schemas.microsoft.com/office/powerpoint/2010/main" val="1479495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99CD2-1035-7A32-77D3-04CB8151B1EC}"/>
            </a:ext>
          </a:extLst>
        </p:cNvPr>
        <p:cNvGrpSpPr/>
        <p:nvPr/>
      </p:nvGrpSpPr>
      <p:grpSpPr>
        <a:xfrm>
          <a:off x="0" y="0"/>
          <a:ext cx="0" cy="0"/>
          <a:chOff x="0" y="0"/>
          <a:chExt cx="0" cy="0"/>
        </a:xfrm>
      </p:grpSpPr>
      <p:pic>
        <p:nvPicPr>
          <p:cNvPr id="2" name="Picture 1" descr="Helsinki, Finland. 14th Aug, 2005. Paula Radcliffe of Great Britain takes a  victory lap with a British flag after winning the women's marathon in  2:20:57 in the IAAF World Championships in Athletics">
            <a:extLst>
              <a:ext uri="{FF2B5EF4-FFF2-40B4-BE49-F238E27FC236}">
                <a16:creationId xmlns:a16="http://schemas.microsoft.com/office/drawing/2014/main" id="{4345C42D-8F9A-24C3-92C3-3EDE14B7A1B3}"/>
              </a:ext>
            </a:extLst>
          </p:cNvPr>
          <p:cNvPicPr>
            <a:picLocks noChangeAspect="1"/>
          </p:cNvPicPr>
          <p:nvPr/>
        </p:nvPicPr>
        <p:blipFill>
          <a:blip r:embed="rId2"/>
          <a:srcRect r="-252" b="7290"/>
          <a:stretch>
            <a:fillRect/>
          </a:stretch>
        </p:blipFill>
        <p:spPr>
          <a:xfrm>
            <a:off x="4068762" y="449898"/>
            <a:ext cx="4044317" cy="5947722"/>
          </a:xfrm>
          <a:prstGeom prst="rect">
            <a:avLst/>
          </a:prstGeom>
        </p:spPr>
      </p:pic>
    </p:spTree>
    <p:extLst>
      <p:ext uri="{BB962C8B-B14F-4D97-AF65-F5344CB8AC3E}">
        <p14:creationId xmlns:p14="http://schemas.microsoft.com/office/powerpoint/2010/main" val="1682232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38081-8A2D-4F4C-3579-1E2AAB49AD6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8AE4CB0-07A0-B51C-1087-AD537BF070D0}"/>
              </a:ext>
            </a:extLst>
          </p:cNvPr>
          <p:cNvSpPr txBox="1"/>
          <p:nvPr/>
        </p:nvSpPr>
        <p:spPr>
          <a:xfrm>
            <a:off x="130087" y="115802"/>
            <a:ext cx="11628567"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Hebrews 12</a:t>
            </a:r>
          </a:p>
          <a:p>
            <a:r>
              <a:rPr lang="en-US" dirty="0">
                <a:solidFill>
                  <a:schemeClr val="bg2"/>
                </a:solidFill>
                <a:ea typeface="Calibri"/>
                <a:cs typeface="Calibri"/>
              </a:rPr>
              <a:t>1</a:t>
            </a:r>
            <a:r>
              <a:rPr lang="en-US" sz="3200" dirty="0">
                <a:solidFill>
                  <a:schemeClr val="bg2"/>
                </a:solidFill>
                <a:ea typeface="Calibri"/>
                <a:cs typeface="Calibri"/>
              </a:rPr>
              <a:t> Let us throw off everything that hinders and the sin that so easily entangles. And let us run with perseverance the race marked out for us, </a:t>
            </a:r>
            <a:r>
              <a:rPr lang="en-US" dirty="0">
                <a:solidFill>
                  <a:schemeClr val="bg2"/>
                </a:solidFill>
                <a:ea typeface="Calibri"/>
                <a:cs typeface="Calibri"/>
              </a:rPr>
              <a:t>2</a:t>
            </a:r>
            <a:r>
              <a:rPr lang="en-US" sz="3200" dirty="0">
                <a:solidFill>
                  <a:schemeClr val="bg2"/>
                </a:solidFill>
                <a:ea typeface="Calibri"/>
                <a:cs typeface="Calibri"/>
              </a:rPr>
              <a:t> fixing our eyes on Jesus, the pioneer and perfecter of faith. For the joy that was set before him he endured the cross, scorning its shame, and sat down at the right hand of the throne of </a:t>
            </a:r>
            <a:r>
              <a:rPr lang="en-US" sz="3200">
                <a:solidFill>
                  <a:schemeClr val="bg2"/>
                </a:solidFill>
                <a:ea typeface="Calibri"/>
                <a:cs typeface="Calibri"/>
              </a:rPr>
              <a:t>God. </a:t>
            </a:r>
            <a:r>
              <a:rPr lang="en-US">
                <a:solidFill>
                  <a:schemeClr val="bg2"/>
                </a:solidFill>
                <a:ea typeface="Calibri"/>
                <a:cs typeface="Calibri"/>
              </a:rPr>
              <a:t>3</a:t>
            </a:r>
            <a:r>
              <a:rPr lang="en-US" sz="3200">
                <a:solidFill>
                  <a:schemeClr val="bg2"/>
                </a:solidFill>
                <a:ea typeface="Calibri"/>
                <a:cs typeface="Calibri"/>
              </a:rPr>
              <a:t> Consider him who endured such opposition from sinners, so </a:t>
            </a:r>
            <a:r>
              <a:rPr lang="en-US" sz="3200" dirty="0">
                <a:solidFill>
                  <a:schemeClr val="bg2"/>
                </a:solidFill>
                <a:ea typeface="Calibri"/>
                <a:cs typeface="Calibri"/>
              </a:rPr>
              <a:t>that you will not grow weary and lose heart.</a:t>
            </a:r>
          </a:p>
          <a:p>
            <a:endParaRPr lang="en-US">
              <a:solidFill>
                <a:schemeClr val="bg2"/>
              </a:solidFill>
              <a:ea typeface="Calibri"/>
              <a:cs typeface="Calibri"/>
            </a:endParaRPr>
          </a:p>
        </p:txBody>
      </p:sp>
    </p:spTree>
    <p:extLst>
      <p:ext uri="{BB962C8B-B14F-4D97-AF65-F5344CB8AC3E}">
        <p14:creationId xmlns:p14="http://schemas.microsoft.com/office/powerpoint/2010/main" val="1959409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DF26A-000E-BC46-C84F-0B4F9DC54F07}"/>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F6D00762-8BC7-F6B0-FF10-AC0F145DC213}"/>
              </a:ext>
            </a:extLst>
          </p:cNvPr>
          <p:cNvSpPr txBox="1"/>
          <p:nvPr/>
        </p:nvSpPr>
        <p:spPr>
          <a:xfrm>
            <a:off x="534243" y="252919"/>
            <a:ext cx="11341678" cy="31700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8000">
                <a:solidFill>
                  <a:schemeClr val="bg2"/>
                </a:solidFill>
                <a:ea typeface="Calibri"/>
                <a:cs typeface="Calibri"/>
              </a:rPr>
              <a:t>1. Don't </a:t>
            </a:r>
            <a:r>
              <a:rPr lang="en-US" sz="8000" i="1">
                <a:solidFill>
                  <a:schemeClr val="bg2"/>
                </a:solidFill>
                <a:ea typeface="Calibri"/>
                <a:cs typeface="Calibri"/>
              </a:rPr>
              <a:t>push away</a:t>
            </a:r>
            <a:r>
              <a:rPr lang="en-US" sz="8000" dirty="0">
                <a:solidFill>
                  <a:schemeClr val="bg2"/>
                </a:solidFill>
                <a:ea typeface="Calibri"/>
                <a:cs typeface="Calibri"/>
              </a:rPr>
              <a:t> </a:t>
            </a:r>
            <a:endParaRPr lang="en-US" dirty="0">
              <a:solidFill>
                <a:schemeClr val="bg2"/>
              </a:solidFill>
              <a:ea typeface="Calibri"/>
              <a:cs typeface="Calibri"/>
            </a:endParaRPr>
          </a:p>
          <a:p>
            <a:r>
              <a:rPr lang="en-US" sz="8000">
                <a:solidFill>
                  <a:schemeClr val="bg2"/>
                </a:solidFill>
                <a:ea typeface="Calibri"/>
                <a:cs typeface="Calibri"/>
              </a:rPr>
              <a:t>other Christians</a:t>
            </a:r>
            <a:r>
              <a:rPr lang="en-US" sz="4000" b="1" dirty="0">
                <a:solidFill>
                  <a:schemeClr val="bg2"/>
                </a:solidFill>
                <a:ea typeface="Calibri"/>
                <a:cs typeface="Calibri"/>
              </a:rPr>
              <a:t> </a:t>
            </a:r>
            <a:r>
              <a:rPr lang="en-US" sz="4000">
                <a:solidFill>
                  <a:schemeClr val="bg2"/>
                </a:solidFill>
                <a:ea typeface="Calibri"/>
                <a:cs typeface="Calibri"/>
              </a:rPr>
              <a:t>(v5-7)</a:t>
            </a:r>
            <a:endParaRPr lang="en-US">
              <a:solidFill>
                <a:schemeClr val="bg2"/>
              </a:solidFill>
              <a:ea typeface="Calibri"/>
              <a:cs typeface="Calibri"/>
            </a:endParaRPr>
          </a:p>
          <a:p>
            <a:pPr marL="914400" indent="-914400">
              <a:buAutoNum type="arabicPeriod"/>
            </a:pPr>
            <a:endParaRPr lang="en-US" sz="4000">
              <a:solidFill>
                <a:schemeClr val="bg2"/>
              </a:solidFill>
              <a:ea typeface="Calibri" panose="020F0502020204030204"/>
              <a:cs typeface="Calibri" panose="020F0502020204030204"/>
            </a:endParaRPr>
          </a:p>
        </p:txBody>
      </p:sp>
      <p:pic>
        <p:nvPicPr>
          <p:cNvPr id="4" name="Picture 3" descr="Pushing Someone To The Edge | Great PowerPoint ClipArt for Presentations - PresenterMedia.com">
            <a:extLst>
              <a:ext uri="{FF2B5EF4-FFF2-40B4-BE49-F238E27FC236}">
                <a16:creationId xmlns:a16="http://schemas.microsoft.com/office/drawing/2014/main" id="{BAA712AA-1215-CB9B-44D9-1D25EF45D902}"/>
              </a:ext>
            </a:extLst>
          </p:cNvPr>
          <p:cNvPicPr>
            <a:picLocks noChangeAspect="1"/>
          </p:cNvPicPr>
          <p:nvPr/>
        </p:nvPicPr>
        <p:blipFill>
          <a:blip r:embed="rId2"/>
          <a:stretch>
            <a:fillRect/>
          </a:stretch>
        </p:blipFill>
        <p:spPr>
          <a:xfrm>
            <a:off x="8736058" y="1718078"/>
            <a:ext cx="3067685" cy="4923790"/>
          </a:xfrm>
          <a:prstGeom prst="rect">
            <a:avLst/>
          </a:prstGeom>
        </p:spPr>
      </p:pic>
    </p:spTree>
    <p:extLst>
      <p:ext uri="{BB962C8B-B14F-4D97-AF65-F5344CB8AC3E}">
        <p14:creationId xmlns:p14="http://schemas.microsoft.com/office/powerpoint/2010/main" val="3947442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CC0B5-FD6D-3B26-8DEF-727D28267FB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2A1753B-5EFB-AA15-D6C0-F5B588F74181}"/>
              </a:ext>
            </a:extLst>
          </p:cNvPr>
          <p:cNvSpPr txBox="1"/>
          <p:nvPr/>
        </p:nvSpPr>
        <p:spPr>
          <a:xfrm>
            <a:off x="130087" y="115802"/>
            <a:ext cx="11628567" cy="45858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Matthew 18</a:t>
            </a:r>
            <a:endParaRPr lang="en-US" sz="3600">
              <a:solidFill>
                <a:schemeClr val="bg2"/>
              </a:solidFill>
              <a:ea typeface="Calibri"/>
              <a:cs typeface="Calibri"/>
            </a:endParaRPr>
          </a:p>
          <a:p>
            <a:r>
              <a:rPr lang="en-US">
                <a:solidFill>
                  <a:schemeClr val="bg2"/>
                </a:solidFill>
                <a:ea typeface="Calibri"/>
                <a:cs typeface="Calibri"/>
              </a:rPr>
              <a:t>5</a:t>
            </a:r>
            <a:r>
              <a:rPr lang="en-US" sz="3200">
                <a:solidFill>
                  <a:schemeClr val="bg2"/>
                </a:solidFill>
                <a:ea typeface="Calibri"/>
                <a:cs typeface="Calibri"/>
              </a:rPr>
              <a:t> And whoever welcomes one such child in my name welcomes </a:t>
            </a:r>
            <a:r>
              <a:rPr lang="en-US" sz="3200" dirty="0">
                <a:solidFill>
                  <a:schemeClr val="bg2"/>
                </a:solidFill>
                <a:ea typeface="Calibri"/>
                <a:cs typeface="Calibri"/>
              </a:rPr>
              <a:t>me.</a:t>
            </a:r>
          </a:p>
          <a:p>
            <a:r>
              <a:rPr lang="en-US">
                <a:solidFill>
                  <a:schemeClr val="bg2"/>
                </a:solidFill>
                <a:ea typeface="Calibri"/>
                <a:cs typeface="Calibri"/>
              </a:rPr>
              <a:t>6</a:t>
            </a:r>
            <a:r>
              <a:rPr lang="en-US" sz="3200">
                <a:solidFill>
                  <a:schemeClr val="bg2"/>
                </a:solidFill>
                <a:ea typeface="Calibri"/>
                <a:cs typeface="Calibri"/>
              </a:rPr>
              <a:t> If anyone causes one of these little ones – those who believe in </a:t>
            </a:r>
            <a:r>
              <a:rPr lang="en-US" sz="3200" dirty="0">
                <a:solidFill>
                  <a:schemeClr val="bg2"/>
                </a:solidFill>
                <a:ea typeface="Calibri"/>
                <a:cs typeface="Calibri"/>
              </a:rPr>
              <a:t>me – to stumble, it would be better for them to have a large millstone hung round their neck and to be drowned in the depths of the sea. </a:t>
            </a:r>
            <a:r>
              <a:rPr lang="en-US" dirty="0">
                <a:solidFill>
                  <a:schemeClr val="bg2"/>
                </a:solidFill>
                <a:ea typeface="Calibri"/>
                <a:cs typeface="Calibri"/>
              </a:rPr>
              <a:t>7</a:t>
            </a:r>
            <a:r>
              <a:rPr lang="en-US" sz="3200" dirty="0">
                <a:solidFill>
                  <a:schemeClr val="bg2"/>
                </a:solidFill>
                <a:ea typeface="Calibri"/>
                <a:cs typeface="Calibri"/>
              </a:rPr>
              <a:t> Woe to the world because of the things that cause people to stumble! Such things must come, but woe to the person through whom they come!'</a:t>
            </a:r>
            <a:endParaRPr lang="en-US" dirty="0">
              <a:solidFill>
                <a:schemeClr val="bg2"/>
              </a:solidFill>
              <a:ea typeface="Calibri"/>
              <a:cs typeface="Calibri"/>
            </a:endParaRPr>
          </a:p>
          <a:p>
            <a:endParaRPr lang="en-US" sz="3200" dirty="0">
              <a:solidFill>
                <a:schemeClr val="bg2"/>
              </a:solidFill>
              <a:ea typeface="Calibri"/>
              <a:cs typeface="Calibri"/>
            </a:endParaRPr>
          </a:p>
        </p:txBody>
      </p:sp>
    </p:spTree>
    <p:extLst>
      <p:ext uri="{BB962C8B-B14F-4D97-AF65-F5344CB8AC3E}">
        <p14:creationId xmlns:p14="http://schemas.microsoft.com/office/powerpoint/2010/main" val="509621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398C8-D43A-BDDC-E749-637EE7472C42}"/>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8DEF54E1-2ECA-CE7B-4655-56B8B24A96A7}"/>
              </a:ext>
            </a:extLst>
          </p:cNvPr>
          <p:cNvSpPr txBox="1"/>
          <p:nvPr/>
        </p:nvSpPr>
        <p:spPr>
          <a:xfrm>
            <a:off x="534243" y="252919"/>
            <a:ext cx="11341678" cy="31700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8000">
                <a:solidFill>
                  <a:schemeClr val="bg2"/>
                </a:solidFill>
                <a:ea typeface="Calibri"/>
                <a:cs typeface="Calibri"/>
              </a:rPr>
              <a:t>1. Don't </a:t>
            </a:r>
            <a:r>
              <a:rPr lang="en-US" sz="8000" i="1">
                <a:solidFill>
                  <a:schemeClr val="bg2"/>
                </a:solidFill>
                <a:ea typeface="Calibri"/>
                <a:cs typeface="Calibri"/>
              </a:rPr>
              <a:t>push away</a:t>
            </a:r>
            <a:r>
              <a:rPr lang="en-US" sz="8000" dirty="0">
                <a:solidFill>
                  <a:schemeClr val="bg2"/>
                </a:solidFill>
                <a:ea typeface="Calibri"/>
                <a:cs typeface="Calibri"/>
              </a:rPr>
              <a:t> </a:t>
            </a:r>
            <a:endParaRPr lang="en-US" dirty="0">
              <a:solidFill>
                <a:schemeClr val="bg2"/>
              </a:solidFill>
              <a:ea typeface="Calibri"/>
              <a:cs typeface="Calibri"/>
            </a:endParaRPr>
          </a:p>
          <a:p>
            <a:r>
              <a:rPr lang="en-US" sz="8000">
                <a:solidFill>
                  <a:schemeClr val="bg2"/>
                </a:solidFill>
                <a:ea typeface="Calibri"/>
                <a:cs typeface="Calibri"/>
              </a:rPr>
              <a:t>other Christians</a:t>
            </a:r>
            <a:r>
              <a:rPr lang="en-US" sz="4000" b="1" dirty="0">
                <a:solidFill>
                  <a:schemeClr val="bg2"/>
                </a:solidFill>
                <a:ea typeface="Calibri"/>
                <a:cs typeface="Calibri"/>
              </a:rPr>
              <a:t> </a:t>
            </a:r>
            <a:r>
              <a:rPr lang="en-US" sz="4000">
                <a:solidFill>
                  <a:schemeClr val="bg2"/>
                </a:solidFill>
                <a:ea typeface="Calibri"/>
                <a:cs typeface="Calibri"/>
              </a:rPr>
              <a:t>(v5-7)</a:t>
            </a:r>
            <a:endParaRPr lang="en-US">
              <a:solidFill>
                <a:schemeClr val="bg2"/>
              </a:solidFill>
              <a:ea typeface="Calibri"/>
              <a:cs typeface="Calibri"/>
            </a:endParaRPr>
          </a:p>
          <a:p>
            <a:pPr marL="914400" indent="-914400">
              <a:buAutoNum type="arabicPeriod"/>
            </a:pPr>
            <a:endParaRPr lang="en-US" sz="4000">
              <a:solidFill>
                <a:schemeClr val="bg2"/>
              </a:solidFill>
              <a:ea typeface="Calibri" panose="020F0502020204030204"/>
              <a:cs typeface="Calibri" panose="020F0502020204030204"/>
            </a:endParaRPr>
          </a:p>
        </p:txBody>
      </p:sp>
      <p:pic>
        <p:nvPicPr>
          <p:cNvPr id="4" name="Picture 3" descr="Pushing Someone To The Edge | Great PowerPoint ClipArt for Presentations - PresenterMedia.com">
            <a:extLst>
              <a:ext uri="{FF2B5EF4-FFF2-40B4-BE49-F238E27FC236}">
                <a16:creationId xmlns:a16="http://schemas.microsoft.com/office/drawing/2014/main" id="{303C5928-86A2-F99A-BAE1-A27A566CF891}"/>
              </a:ext>
            </a:extLst>
          </p:cNvPr>
          <p:cNvPicPr>
            <a:picLocks noChangeAspect="1"/>
          </p:cNvPicPr>
          <p:nvPr/>
        </p:nvPicPr>
        <p:blipFill>
          <a:blip r:embed="rId2"/>
          <a:stretch>
            <a:fillRect/>
          </a:stretch>
        </p:blipFill>
        <p:spPr>
          <a:xfrm>
            <a:off x="8736058" y="1718078"/>
            <a:ext cx="3067685" cy="4923790"/>
          </a:xfrm>
          <a:prstGeom prst="rect">
            <a:avLst/>
          </a:prstGeom>
        </p:spPr>
      </p:pic>
    </p:spTree>
    <p:extLst>
      <p:ext uri="{BB962C8B-B14F-4D97-AF65-F5344CB8AC3E}">
        <p14:creationId xmlns:p14="http://schemas.microsoft.com/office/powerpoint/2010/main" val="3265745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40140-7441-B886-FEC3-2BD8608221DF}"/>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D6F9D50A-CAEA-7647-7238-C82A4D25C1A5}"/>
              </a:ext>
            </a:extLst>
          </p:cNvPr>
          <p:cNvSpPr txBox="1"/>
          <p:nvPr/>
        </p:nvSpPr>
        <p:spPr>
          <a:xfrm>
            <a:off x="534243" y="252919"/>
            <a:ext cx="11341678" cy="63709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4800" dirty="0">
                <a:solidFill>
                  <a:schemeClr val="bg1">
                    <a:lumMod val="76000"/>
                  </a:schemeClr>
                </a:solidFill>
                <a:ea typeface="Calibri"/>
                <a:cs typeface="Calibri"/>
              </a:rPr>
              <a:t>1.Don't push away other Christians (v5-7)</a:t>
            </a:r>
          </a:p>
          <a:p>
            <a:r>
              <a:rPr lang="en-US" sz="8000" dirty="0">
                <a:solidFill>
                  <a:schemeClr val="bg2"/>
                </a:solidFill>
                <a:ea typeface="Calibri"/>
                <a:cs typeface="Calibri"/>
              </a:rPr>
              <a:t>2. Don't </a:t>
            </a:r>
            <a:r>
              <a:rPr lang="en-US" sz="8000" i="1" dirty="0">
                <a:solidFill>
                  <a:schemeClr val="bg2"/>
                </a:solidFill>
                <a:ea typeface="Calibri"/>
                <a:cs typeface="Calibri"/>
              </a:rPr>
              <a:t>put up with</a:t>
            </a:r>
            <a:r>
              <a:rPr lang="en-US" sz="8000" dirty="0">
                <a:solidFill>
                  <a:schemeClr val="bg2"/>
                </a:solidFill>
                <a:ea typeface="Calibri"/>
                <a:cs typeface="Calibri"/>
              </a:rPr>
              <a:t> </a:t>
            </a:r>
            <a:endParaRPr lang="en-US" dirty="0">
              <a:solidFill>
                <a:schemeClr val="bg2"/>
              </a:solidFill>
              <a:ea typeface="Calibri"/>
              <a:cs typeface="Calibri"/>
            </a:endParaRPr>
          </a:p>
          <a:p>
            <a:r>
              <a:rPr lang="en-US" sz="8000" dirty="0">
                <a:solidFill>
                  <a:schemeClr val="bg2"/>
                </a:solidFill>
                <a:ea typeface="Calibri"/>
                <a:cs typeface="Calibri"/>
              </a:rPr>
              <a:t>things that</a:t>
            </a:r>
          </a:p>
          <a:p>
            <a:r>
              <a:rPr lang="en-US" sz="8000" dirty="0">
                <a:solidFill>
                  <a:schemeClr val="bg2"/>
                </a:solidFill>
                <a:ea typeface="Calibri"/>
                <a:cs typeface="Calibri"/>
              </a:rPr>
              <a:t>lead you to </a:t>
            </a:r>
          </a:p>
          <a:p>
            <a:r>
              <a:rPr lang="en-US" sz="8000" dirty="0">
                <a:solidFill>
                  <a:schemeClr val="bg2"/>
                </a:solidFill>
                <a:ea typeface="Calibri"/>
                <a:cs typeface="Calibri"/>
              </a:rPr>
              <a:t>sin</a:t>
            </a:r>
            <a:r>
              <a:rPr lang="en-US" sz="4000" b="1" dirty="0">
                <a:solidFill>
                  <a:schemeClr val="bg2"/>
                </a:solidFill>
                <a:ea typeface="Calibri"/>
                <a:cs typeface="Calibri"/>
              </a:rPr>
              <a:t> </a:t>
            </a:r>
            <a:r>
              <a:rPr lang="en-US" sz="4000" dirty="0">
                <a:solidFill>
                  <a:schemeClr val="bg2"/>
                </a:solidFill>
                <a:ea typeface="Calibri"/>
                <a:cs typeface="Calibri"/>
              </a:rPr>
              <a:t>(v8-9)</a:t>
            </a:r>
            <a:endParaRPr lang="en-US" dirty="0">
              <a:solidFill>
                <a:schemeClr val="bg2"/>
              </a:solidFill>
              <a:ea typeface="Calibri"/>
              <a:cs typeface="Calibri"/>
            </a:endParaRPr>
          </a:p>
          <a:p>
            <a:pPr marL="914400" indent="-914400">
              <a:buAutoNum type="arabicPeriod"/>
            </a:pPr>
            <a:endParaRPr lang="en-US" sz="4000" dirty="0">
              <a:solidFill>
                <a:schemeClr val="bg2"/>
              </a:solidFill>
              <a:ea typeface="Calibri" panose="020F0502020204030204"/>
              <a:cs typeface="Calibri" panose="020F0502020204030204"/>
            </a:endParaRPr>
          </a:p>
        </p:txBody>
      </p:sp>
      <p:pic>
        <p:nvPicPr>
          <p:cNvPr id="2" name="Picture 1" descr="Shrugging shoulders Vectors - Download Free High-Quality Vectors | Magnific  (formerly Freepik)">
            <a:extLst>
              <a:ext uri="{FF2B5EF4-FFF2-40B4-BE49-F238E27FC236}">
                <a16:creationId xmlns:a16="http://schemas.microsoft.com/office/drawing/2014/main" id="{04036854-D7C1-002C-1AE1-1BCC96B4C5B2}"/>
              </a:ext>
            </a:extLst>
          </p:cNvPr>
          <p:cNvPicPr>
            <a:picLocks noChangeAspect="1"/>
          </p:cNvPicPr>
          <p:nvPr/>
        </p:nvPicPr>
        <p:blipFill>
          <a:blip r:embed="rId2"/>
          <a:stretch>
            <a:fillRect/>
          </a:stretch>
        </p:blipFill>
        <p:spPr>
          <a:xfrm>
            <a:off x="6878320" y="2565400"/>
            <a:ext cx="3921760" cy="3911600"/>
          </a:xfrm>
          <a:prstGeom prst="rect">
            <a:avLst/>
          </a:prstGeom>
        </p:spPr>
      </p:pic>
    </p:spTree>
    <p:extLst>
      <p:ext uri="{BB962C8B-B14F-4D97-AF65-F5344CB8AC3E}">
        <p14:creationId xmlns:p14="http://schemas.microsoft.com/office/powerpoint/2010/main" val="1369590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EB1B6-F932-6138-CD24-B73F7E2B8E4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8D7F463-A1BC-5DD5-3035-BED175A26760}"/>
              </a:ext>
            </a:extLst>
          </p:cNvPr>
          <p:cNvSpPr txBox="1"/>
          <p:nvPr/>
        </p:nvSpPr>
        <p:spPr>
          <a:xfrm>
            <a:off x="130087" y="115802"/>
            <a:ext cx="11628567"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Matthew 18</a:t>
            </a:r>
            <a:endParaRPr lang="en-US" sz="3600">
              <a:solidFill>
                <a:schemeClr val="bg2"/>
              </a:solidFill>
              <a:ea typeface="Calibri"/>
              <a:cs typeface="Calibri"/>
            </a:endParaRPr>
          </a:p>
          <a:p>
            <a:r>
              <a:rPr lang="en-US" dirty="0">
                <a:solidFill>
                  <a:schemeClr val="bg2"/>
                </a:solidFill>
                <a:ea typeface="Calibri"/>
                <a:cs typeface="Calibri"/>
              </a:rPr>
              <a:t>8</a:t>
            </a:r>
            <a:r>
              <a:rPr lang="en-US" sz="3200" dirty="0">
                <a:solidFill>
                  <a:schemeClr val="bg2"/>
                </a:solidFill>
                <a:ea typeface="Calibri"/>
                <a:cs typeface="Calibri"/>
              </a:rPr>
              <a:t> If your hand or your foot causes you to stumble, cut it off and throw it away. It is better for you to enter life maimed or crippled than to </a:t>
            </a:r>
            <a:r>
              <a:rPr lang="en-US" sz="3200">
                <a:solidFill>
                  <a:schemeClr val="bg2"/>
                </a:solidFill>
                <a:ea typeface="Calibri"/>
                <a:cs typeface="Calibri"/>
              </a:rPr>
              <a:t>have two hands or two feet and be thrown into eternal fire. </a:t>
            </a:r>
            <a:r>
              <a:rPr lang="en-US">
                <a:solidFill>
                  <a:schemeClr val="bg2"/>
                </a:solidFill>
                <a:ea typeface="Calibri"/>
                <a:cs typeface="Calibri"/>
              </a:rPr>
              <a:t>9</a:t>
            </a:r>
            <a:r>
              <a:rPr lang="en-US" sz="3200">
                <a:solidFill>
                  <a:schemeClr val="bg2"/>
                </a:solidFill>
                <a:ea typeface="Calibri"/>
                <a:cs typeface="Calibri"/>
              </a:rPr>
              <a:t> And if </a:t>
            </a:r>
            <a:r>
              <a:rPr lang="en-US" sz="3200" dirty="0">
                <a:solidFill>
                  <a:schemeClr val="bg2"/>
                </a:solidFill>
                <a:ea typeface="Calibri"/>
                <a:cs typeface="Calibri"/>
              </a:rPr>
              <a:t>your eye causes you to stumble, gouge it out and throw it away. It is better for you to enter life with one eye than to have two eyes and be thrown into the fire of hell.</a:t>
            </a:r>
          </a:p>
        </p:txBody>
      </p:sp>
    </p:spTree>
    <p:extLst>
      <p:ext uri="{BB962C8B-B14F-4D97-AF65-F5344CB8AC3E}">
        <p14:creationId xmlns:p14="http://schemas.microsoft.com/office/powerpoint/2010/main" val="2798035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6F807-AA71-CBD9-E6A6-E42D165CCD1E}"/>
            </a:ext>
          </a:extLst>
        </p:cNvPr>
        <p:cNvGrpSpPr/>
        <p:nvPr/>
      </p:nvGrpSpPr>
      <p:grpSpPr>
        <a:xfrm>
          <a:off x="0" y="0"/>
          <a:ext cx="0" cy="0"/>
          <a:chOff x="0" y="0"/>
          <a:chExt cx="0" cy="0"/>
        </a:xfrm>
      </p:grpSpPr>
      <p:pic>
        <p:nvPicPr>
          <p:cNvPr id="2" name="Picture 1" descr="1 kilometre of road has had 164 pothole repairs in 5 years">
            <a:extLst>
              <a:ext uri="{FF2B5EF4-FFF2-40B4-BE49-F238E27FC236}">
                <a16:creationId xmlns:a16="http://schemas.microsoft.com/office/drawing/2014/main" id="{DB589B8B-E5E1-B8A6-B69C-3E7AA68536EE}"/>
              </a:ext>
            </a:extLst>
          </p:cNvPr>
          <p:cNvPicPr>
            <a:picLocks noChangeAspect="1"/>
          </p:cNvPicPr>
          <p:nvPr/>
        </p:nvPicPr>
        <p:blipFill>
          <a:blip r:embed="rId2"/>
          <a:stretch>
            <a:fillRect/>
          </a:stretch>
        </p:blipFill>
        <p:spPr>
          <a:xfrm>
            <a:off x="6090920" y="304800"/>
            <a:ext cx="3759200" cy="6258560"/>
          </a:xfrm>
          <a:prstGeom prst="rect">
            <a:avLst/>
          </a:prstGeom>
        </p:spPr>
      </p:pic>
      <p:sp>
        <p:nvSpPr>
          <p:cNvPr id="4" name="TextBox 1">
            <a:extLst>
              <a:ext uri="{FF2B5EF4-FFF2-40B4-BE49-F238E27FC236}">
                <a16:creationId xmlns:a16="http://schemas.microsoft.com/office/drawing/2014/main" id="{9AD92FC2-B8AA-1AA8-D53A-0BAF2FD5C689}"/>
              </a:ext>
            </a:extLst>
          </p:cNvPr>
          <p:cNvSpPr txBox="1"/>
          <p:nvPr/>
        </p:nvSpPr>
        <p:spPr>
          <a:xfrm>
            <a:off x="1621363" y="2630359"/>
            <a:ext cx="4107758"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7200">
                <a:solidFill>
                  <a:schemeClr val="bg2"/>
                </a:solidFill>
                <a:ea typeface="Calibri"/>
                <a:cs typeface="Calibri"/>
              </a:rPr>
              <a:t>potholes</a:t>
            </a:r>
            <a:endParaRPr lang="en-US" sz="3600">
              <a:solidFill>
                <a:schemeClr val="bg2"/>
              </a:solidFill>
              <a:ea typeface="Calibri"/>
              <a:cs typeface="Calibri"/>
            </a:endParaRPr>
          </a:p>
        </p:txBody>
      </p:sp>
    </p:spTree>
    <p:extLst>
      <p:ext uri="{BB962C8B-B14F-4D97-AF65-F5344CB8AC3E}">
        <p14:creationId xmlns:p14="http://schemas.microsoft.com/office/powerpoint/2010/main" val="3759811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B911F-5CCD-2EA3-7EC2-4B62E5FEEB00}"/>
            </a:ext>
          </a:extLst>
        </p:cNvPr>
        <p:cNvGrpSpPr/>
        <p:nvPr/>
      </p:nvGrpSpPr>
      <p:grpSpPr>
        <a:xfrm>
          <a:off x="0" y="0"/>
          <a:ext cx="0" cy="0"/>
          <a:chOff x="0" y="0"/>
          <a:chExt cx="0" cy="0"/>
        </a:xfrm>
      </p:grpSpPr>
      <p:pic>
        <p:nvPicPr>
          <p:cNvPr id="2" name="Picture 1" descr="Acute Limb Ischaemia - Clinical Features - Management - TeachMeSurgery">
            <a:extLst>
              <a:ext uri="{FF2B5EF4-FFF2-40B4-BE49-F238E27FC236}">
                <a16:creationId xmlns:a16="http://schemas.microsoft.com/office/drawing/2014/main" id="{DC651147-4FEF-C0CB-451F-A0132C5A25DF}"/>
              </a:ext>
            </a:extLst>
          </p:cNvPr>
          <p:cNvPicPr>
            <a:picLocks noChangeAspect="1"/>
          </p:cNvPicPr>
          <p:nvPr/>
        </p:nvPicPr>
        <p:blipFill>
          <a:blip r:embed="rId2"/>
          <a:stretch>
            <a:fillRect/>
          </a:stretch>
        </p:blipFill>
        <p:spPr>
          <a:xfrm>
            <a:off x="5928678" y="835025"/>
            <a:ext cx="4581525" cy="5391150"/>
          </a:xfrm>
          <a:prstGeom prst="rect">
            <a:avLst/>
          </a:prstGeom>
        </p:spPr>
      </p:pic>
      <p:sp>
        <p:nvSpPr>
          <p:cNvPr id="4" name="TextBox 1">
            <a:extLst>
              <a:ext uri="{FF2B5EF4-FFF2-40B4-BE49-F238E27FC236}">
                <a16:creationId xmlns:a16="http://schemas.microsoft.com/office/drawing/2014/main" id="{48C338B3-F828-4D31-B9AF-5EF15FC10DE9}"/>
              </a:ext>
            </a:extLst>
          </p:cNvPr>
          <p:cNvSpPr txBox="1"/>
          <p:nvPr/>
        </p:nvSpPr>
        <p:spPr>
          <a:xfrm>
            <a:off x="1225123" y="2193479"/>
            <a:ext cx="4107758"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pPr algn="ctr"/>
            <a:r>
              <a:rPr lang="en-US" sz="7200">
                <a:solidFill>
                  <a:schemeClr val="bg2"/>
                </a:solidFill>
                <a:ea typeface="Calibri"/>
                <a:cs typeface="Calibri"/>
              </a:rPr>
              <a:t>acute limb ischemia</a:t>
            </a:r>
            <a:endParaRPr lang="en-US" sz="7200" dirty="0">
              <a:solidFill>
                <a:schemeClr val="bg2"/>
              </a:solidFill>
              <a:ea typeface="Calibri"/>
              <a:cs typeface="Calibri"/>
            </a:endParaRPr>
          </a:p>
        </p:txBody>
      </p:sp>
    </p:spTree>
    <p:extLst>
      <p:ext uri="{BB962C8B-B14F-4D97-AF65-F5344CB8AC3E}">
        <p14:creationId xmlns:p14="http://schemas.microsoft.com/office/powerpoint/2010/main" val="973492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53687-78D9-165F-627F-BBFA0475F42F}"/>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901ED64F-226F-7D98-72D6-DBA3FB9F2A16}"/>
              </a:ext>
            </a:extLst>
          </p:cNvPr>
          <p:cNvSpPr txBox="1"/>
          <p:nvPr/>
        </p:nvSpPr>
        <p:spPr>
          <a:xfrm>
            <a:off x="534243" y="252919"/>
            <a:ext cx="11341678" cy="63709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4800" dirty="0">
                <a:solidFill>
                  <a:schemeClr val="bg1">
                    <a:lumMod val="76000"/>
                  </a:schemeClr>
                </a:solidFill>
                <a:ea typeface="Calibri"/>
                <a:cs typeface="Calibri"/>
              </a:rPr>
              <a:t>1.Don't push away other Christians (v5-7)</a:t>
            </a:r>
          </a:p>
          <a:p>
            <a:r>
              <a:rPr lang="en-US" sz="8000" dirty="0">
                <a:solidFill>
                  <a:schemeClr val="bg2"/>
                </a:solidFill>
                <a:ea typeface="Calibri"/>
                <a:cs typeface="Calibri"/>
              </a:rPr>
              <a:t>2. Don't </a:t>
            </a:r>
            <a:r>
              <a:rPr lang="en-US" sz="8000" i="1" dirty="0">
                <a:solidFill>
                  <a:schemeClr val="bg2"/>
                </a:solidFill>
                <a:ea typeface="Calibri"/>
                <a:cs typeface="Calibri"/>
              </a:rPr>
              <a:t>put up with</a:t>
            </a:r>
            <a:r>
              <a:rPr lang="en-US" sz="8000" dirty="0">
                <a:solidFill>
                  <a:schemeClr val="bg2"/>
                </a:solidFill>
                <a:ea typeface="Calibri"/>
                <a:cs typeface="Calibri"/>
              </a:rPr>
              <a:t> </a:t>
            </a:r>
            <a:endParaRPr lang="en-US" dirty="0">
              <a:solidFill>
                <a:schemeClr val="bg2"/>
              </a:solidFill>
              <a:ea typeface="Calibri"/>
              <a:cs typeface="Calibri"/>
            </a:endParaRPr>
          </a:p>
          <a:p>
            <a:r>
              <a:rPr lang="en-US" sz="8000" dirty="0">
                <a:solidFill>
                  <a:schemeClr val="bg2"/>
                </a:solidFill>
                <a:ea typeface="Calibri"/>
                <a:cs typeface="Calibri"/>
              </a:rPr>
              <a:t>things that</a:t>
            </a:r>
          </a:p>
          <a:p>
            <a:r>
              <a:rPr lang="en-US" sz="8000" dirty="0">
                <a:solidFill>
                  <a:schemeClr val="bg2"/>
                </a:solidFill>
                <a:ea typeface="Calibri"/>
                <a:cs typeface="Calibri"/>
              </a:rPr>
              <a:t>lead you to</a:t>
            </a:r>
          </a:p>
          <a:p>
            <a:r>
              <a:rPr lang="en-US" sz="8000" dirty="0">
                <a:solidFill>
                  <a:schemeClr val="bg2"/>
                </a:solidFill>
                <a:ea typeface="Calibri"/>
                <a:cs typeface="Calibri"/>
              </a:rPr>
              <a:t>sin</a:t>
            </a:r>
            <a:r>
              <a:rPr lang="en-US" sz="4000" b="1" dirty="0">
                <a:solidFill>
                  <a:schemeClr val="bg2"/>
                </a:solidFill>
                <a:ea typeface="Calibri"/>
                <a:cs typeface="Calibri"/>
              </a:rPr>
              <a:t> </a:t>
            </a:r>
            <a:r>
              <a:rPr lang="en-US" sz="4000" dirty="0">
                <a:solidFill>
                  <a:schemeClr val="bg2"/>
                </a:solidFill>
                <a:ea typeface="Calibri"/>
                <a:cs typeface="Calibri"/>
              </a:rPr>
              <a:t>(v8-9)</a:t>
            </a:r>
            <a:endParaRPr lang="en-US" dirty="0">
              <a:solidFill>
                <a:schemeClr val="bg2"/>
              </a:solidFill>
              <a:ea typeface="Calibri"/>
              <a:cs typeface="Calibri"/>
            </a:endParaRPr>
          </a:p>
          <a:p>
            <a:pPr marL="914400" indent="-914400">
              <a:buAutoNum type="arabicPeriod"/>
            </a:pPr>
            <a:endParaRPr lang="en-US" sz="4000" dirty="0">
              <a:solidFill>
                <a:schemeClr val="bg2"/>
              </a:solidFill>
              <a:ea typeface="Calibri" panose="020F0502020204030204"/>
              <a:cs typeface="Calibri" panose="020F0502020204030204"/>
            </a:endParaRPr>
          </a:p>
        </p:txBody>
      </p:sp>
      <p:pic>
        <p:nvPicPr>
          <p:cNvPr id="2" name="Picture 1" descr="Shrugging shoulders Vectors - Download Free High-Quality Vectors | Magnific  (formerly Freepik)">
            <a:extLst>
              <a:ext uri="{FF2B5EF4-FFF2-40B4-BE49-F238E27FC236}">
                <a16:creationId xmlns:a16="http://schemas.microsoft.com/office/drawing/2014/main" id="{93E73BE4-5FDE-C75C-11AB-149D0D8AC61F}"/>
              </a:ext>
            </a:extLst>
          </p:cNvPr>
          <p:cNvPicPr>
            <a:picLocks noChangeAspect="1"/>
          </p:cNvPicPr>
          <p:nvPr/>
        </p:nvPicPr>
        <p:blipFill>
          <a:blip r:embed="rId2"/>
          <a:stretch>
            <a:fillRect/>
          </a:stretch>
        </p:blipFill>
        <p:spPr>
          <a:xfrm>
            <a:off x="6878320" y="2565400"/>
            <a:ext cx="3921760" cy="3911600"/>
          </a:xfrm>
          <a:prstGeom prst="rect">
            <a:avLst/>
          </a:prstGeom>
        </p:spPr>
      </p:pic>
    </p:spTree>
    <p:extLst>
      <p:ext uri="{BB962C8B-B14F-4D97-AF65-F5344CB8AC3E}">
        <p14:creationId xmlns:p14="http://schemas.microsoft.com/office/powerpoint/2010/main" val="37389479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CA8C7965C295438B38469F9DA828B9" ma:contentTypeVersion="15" ma:contentTypeDescription="Create a new document." ma:contentTypeScope="" ma:versionID="9d26b14d2be81836a4526e40bcfaa935">
  <xsd:schema xmlns:xsd="http://www.w3.org/2001/XMLSchema" xmlns:xs="http://www.w3.org/2001/XMLSchema" xmlns:p="http://schemas.microsoft.com/office/2006/metadata/properties" xmlns:ns3="75dc85ca-d713-4229-a48d-79f58fb065ec" xmlns:ns4="6c5326a3-a756-4a42-a4f0-608067e2ab76" targetNamespace="http://schemas.microsoft.com/office/2006/metadata/properties" ma:root="true" ma:fieldsID="db0ad0c3b89310596b7e49b2c8839552" ns3:_="" ns4:_="">
    <xsd:import namespace="75dc85ca-d713-4229-a48d-79f58fb065ec"/>
    <xsd:import namespace="6c5326a3-a756-4a42-a4f0-608067e2ab7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dc85ca-d713-4229-a48d-79f58fb06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5326a3-a756-4a42-a4f0-608067e2ab7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5dc85ca-d713-4229-a48d-79f58fb065e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B633AA-15AD-47D7-AD96-6B70D0D433B5}">
  <ds:schemaRefs>
    <ds:schemaRef ds:uri="6c5326a3-a756-4a42-a4f0-608067e2ab76"/>
    <ds:schemaRef ds:uri="75dc85ca-d713-4229-a48d-79f58fb065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E648EFD-F2F0-4783-9B5D-B8AECCB6A270}">
  <ds:schemaRefs>
    <ds:schemaRef ds:uri="6c5326a3-a756-4a42-a4f0-608067e2ab76"/>
    <ds:schemaRef ds:uri="75dc85ca-d713-4229-a48d-79f58fb065e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962B488-279C-460D-BAF7-8870D23824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351</Words>
  <Application>Microsoft Office PowerPoint</Application>
  <PresentationFormat>Widescreen</PresentationFormat>
  <Paragraphs>23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Lawrence</dc:creator>
  <cp:lastModifiedBy>Jeremy Clifton</cp:lastModifiedBy>
  <cp:revision>68</cp:revision>
  <cp:lastPrinted>2023-02-12T02:31:22Z</cp:lastPrinted>
  <dcterms:created xsi:type="dcterms:W3CDTF">2019-12-15T16:16:57Z</dcterms:created>
  <dcterms:modified xsi:type="dcterms:W3CDTF">2026-08-10T10:00:12Z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0x010100DBCA8C7965C295438B38469F9DA828B9</vt:lpwstr>
  </property>
</Properties>
</file>