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21"/>
  </p:notesMasterIdLst>
  <p:sldIdLst>
    <p:sldId id="3905" r:id="rId5"/>
    <p:sldId id="3964" r:id="rId6"/>
    <p:sldId id="3965" r:id="rId7"/>
    <p:sldId id="3968" r:id="rId8"/>
    <p:sldId id="3692" r:id="rId9"/>
    <p:sldId id="3972" r:id="rId10"/>
    <p:sldId id="3966" r:id="rId11"/>
    <p:sldId id="3967" r:id="rId12"/>
    <p:sldId id="3975" r:id="rId13"/>
    <p:sldId id="3976" r:id="rId14"/>
    <p:sldId id="3938" r:id="rId15"/>
    <p:sldId id="3935" r:id="rId16"/>
    <p:sldId id="3974" r:id="rId17"/>
    <p:sldId id="3973" r:id="rId18"/>
    <p:sldId id="3977" r:id="rId19"/>
    <p:sldId id="3978" r:id="rId20"/>
  </p:sldIdLst>
  <p:sldSz cx="12192000" cy="6858000"/>
  <p:notesSz cx="6794500" cy="9931400"/>
  <p:defaultTex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FFF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1020" y="6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emy Clifton" userId="b7121016-a606-4e59-9b8c-d8cabdc242a8" providerId="ADAL" clId="{59DAF793-FF44-4679-BC2D-399D97055421}"/>
    <pc:docChg chg="custSel addSld delSld modSld sldOrd">
      <pc:chgData name="Jeremy Clifton" userId="b7121016-a606-4e59-9b8c-d8cabdc242a8" providerId="ADAL" clId="{59DAF793-FF44-4679-BC2D-399D97055421}" dt="2026-04-19T10:00:03.919" v="284" actId="20578"/>
      <pc:docMkLst>
        <pc:docMk/>
      </pc:docMkLst>
    </pc:docChg>
  </pc:docChgLst>
  <pc:docChgLst>
    <pc:chgData name="Jeremy Clifton" userId="S::wec@woodfordec.onmicrosoft.com::b7121016-a606-4e59-9b8c-d8cabdc242a8" providerId="AD" clId="Web-{3BD875F0-9147-4B8E-1013-47C41FE964E0}"/>
    <pc:docChg chg="addSld delSld modSld sldOrd">
      <pc:chgData name="Jeremy Clifton" userId="S::wec@woodfordec.onmicrosoft.com::b7121016-a606-4e59-9b8c-d8cabdc242a8" providerId="AD" clId="Web-{3BD875F0-9147-4B8E-1013-47C41FE964E0}" dt="2026-04-19T09:12:24.097" v="220"/>
      <pc:docMkLst>
        <pc:docMk/>
      </pc:docMkLst>
      <pc:sldChg chg="delSp modSp ord">
        <pc:chgData name="Jeremy Clifton" userId="S::wec@woodfordec.onmicrosoft.com::b7121016-a606-4e59-9b8c-d8cabdc242a8" providerId="AD" clId="Web-{3BD875F0-9147-4B8E-1013-47C41FE964E0}" dt="2026-04-19T09:01:31.815" v="73" actId="20577"/>
        <pc:sldMkLst>
          <pc:docMk/>
          <pc:sldMk cId="621269255" sldId="3692"/>
        </pc:sldMkLst>
        <pc:spChg chg="mod">
          <ac:chgData name="Jeremy Clifton" userId="S::wec@woodfordec.onmicrosoft.com::b7121016-a606-4e59-9b8c-d8cabdc242a8" providerId="AD" clId="Web-{3BD875F0-9147-4B8E-1013-47C41FE964E0}" dt="2026-04-19T09:01:31.815" v="73" actId="20577"/>
          <ac:spMkLst>
            <pc:docMk/>
            <pc:sldMk cId="621269255" sldId="3692"/>
            <ac:spMk id="3" creationId="{DD44AC44-00EA-D1F5-4E81-78AB3C1CCA2D}"/>
          </ac:spMkLst>
        </pc:spChg>
      </pc:sldChg>
      <pc:sldChg chg="modSp add ord replId">
        <pc:chgData name="Jeremy Clifton" userId="S::wec@woodfordec.onmicrosoft.com::b7121016-a606-4e59-9b8c-d8cabdc242a8" providerId="AD" clId="Web-{3BD875F0-9147-4B8E-1013-47C41FE964E0}" dt="2026-04-19T09:05:58.112" v="164" actId="20577"/>
        <pc:sldMkLst>
          <pc:docMk/>
          <pc:sldMk cId="3594864582" sldId="3935"/>
        </pc:sldMkLst>
        <pc:spChg chg="mod">
          <ac:chgData name="Jeremy Clifton" userId="S::wec@woodfordec.onmicrosoft.com::b7121016-a606-4e59-9b8c-d8cabdc242a8" providerId="AD" clId="Web-{3BD875F0-9147-4B8E-1013-47C41FE964E0}" dt="2026-04-19T09:05:58.112" v="164" actId="20577"/>
          <ac:spMkLst>
            <pc:docMk/>
            <pc:sldMk cId="3594864582" sldId="3935"/>
            <ac:spMk id="3" creationId="{B7A00671-547A-B06E-0ECC-D9686DFC2FD8}"/>
          </ac:spMkLst>
        </pc:spChg>
      </pc:sldChg>
      <pc:sldChg chg="modSp add replId">
        <pc:chgData name="Jeremy Clifton" userId="S::wec@woodfordec.onmicrosoft.com::b7121016-a606-4e59-9b8c-d8cabdc242a8" providerId="AD" clId="Web-{3BD875F0-9147-4B8E-1013-47C41FE964E0}" dt="2026-04-19T09:08:01.302" v="206" actId="20577"/>
        <pc:sldMkLst>
          <pc:docMk/>
          <pc:sldMk cId="441147845" sldId="3938"/>
        </pc:sldMkLst>
        <pc:spChg chg="mod">
          <ac:chgData name="Jeremy Clifton" userId="S::wec@woodfordec.onmicrosoft.com::b7121016-a606-4e59-9b8c-d8cabdc242a8" providerId="AD" clId="Web-{3BD875F0-9147-4B8E-1013-47C41FE964E0}" dt="2026-04-19T09:08:01.302" v="206" actId="20577"/>
          <ac:spMkLst>
            <pc:docMk/>
            <pc:sldMk cId="441147845" sldId="3938"/>
            <ac:spMk id="3" creationId="{1DF0B318-B03B-2483-B43F-464211E0A991}"/>
          </ac:spMkLst>
        </pc:spChg>
      </pc:sldChg>
    </pc:docChg>
  </pc:docChgLst>
  <pc:docChgLst>
    <pc:chgData name="Jeremy Clifton" userId="S::wec@woodfordec.onmicrosoft.com::b7121016-a606-4e59-9b8c-d8cabdc242a8" providerId="AD" clId="Web-{171B784F-C80E-FBA1-13FC-EC80C24EF030}"/>
    <pc:docChg chg="addSld delSld modSld sldOrd">
      <pc:chgData name="Jeremy Clifton" userId="S::wec@woodfordec.onmicrosoft.com::b7121016-a606-4e59-9b8c-d8cabdc242a8" providerId="AD" clId="Web-{171B784F-C80E-FBA1-13FC-EC80C24EF030}" dt="2026-04-26T09:01:54.925" v="342"/>
      <pc:docMkLst>
        <pc:docMk/>
      </pc:docMkLst>
      <pc:sldChg chg="modSp">
        <pc:chgData name="Jeremy Clifton" userId="S::wec@woodfordec.onmicrosoft.com::b7121016-a606-4e59-9b8c-d8cabdc242a8" providerId="AD" clId="Web-{171B784F-C80E-FBA1-13FC-EC80C24EF030}" dt="2026-04-26T08:11:49.319" v="38" actId="20577"/>
        <pc:sldMkLst>
          <pc:docMk/>
          <pc:sldMk cId="621269255" sldId="3692"/>
        </pc:sldMkLst>
        <pc:spChg chg="mod">
          <ac:chgData name="Jeremy Clifton" userId="S::wec@woodfordec.onmicrosoft.com::b7121016-a606-4e59-9b8c-d8cabdc242a8" providerId="AD" clId="Web-{171B784F-C80E-FBA1-13FC-EC80C24EF030}" dt="2026-04-26T08:11:49.319" v="38" actId="20577"/>
          <ac:spMkLst>
            <pc:docMk/>
            <pc:sldMk cId="621269255" sldId="3692"/>
            <ac:spMk id="3" creationId="{DD44AC44-00EA-D1F5-4E81-78AB3C1CCA2D}"/>
          </ac:spMkLst>
        </pc:spChg>
      </pc:sldChg>
      <pc:sldChg chg="addSp delSp modSp">
        <pc:chgData name="Jeremy Clifton" userId="S::wec@woodfordec.onmicrosoft.com::b7121016-a606-4e59-9b8c-d8cabdc242a8" providerId="AD" clId="Web-{171B784F-C80E-FBA1-13FC-EC80C24EF030}" dt="2026-04-26T08:09:52.927" v="6" actId="1076"/>
        <pc:sldMkLst>
          <pc:docMk/>
          <pc:sldMk cId="3154124898" sldId="3905"/>
        </pc:sldMkLst>
        <pc:picChg chg="add mod">
          <ac:chgData name="Jeremy Clifton" userId="S::wec@woodfordec.onmicrosoft.com::b7121016-a606-4e59-9b8c-d8cabdc242a8" providerId="AD" clId="Web-{171B784F-C80E-FBA1-13FC-EC80C24EF030}" dt="2026-04-26T08:09:52.927" v="6" actId="1076"/>
          <ac:picMkLst>
            <pc:docMk/>
            <pc:sldMk cId="3154124898" sldId="3905"/>
            <ac:picMk id="4" creationId="{3F803347-0CBF-5434-4A21-70F256069A15}"/>
          </ac:picMkLst>
        </pc:picChg>
      </pc:sldChg>
      <pc:sldChg chg="addSp delSp modSp ord">
        <pc:chgData name="Jeremy Clifton" userId="S::wec@woodfordec.onmicrosoft.com::b7121016-a606-4e59-9b8c-d8cabdc242a8" providerId="AD" clId="Web-{171B784F-C80E-FBA1-13FC-EC80C24EF030}" dt="2026-04-26T08:49:41.189" v="286" actId="20577"/>
        <pc:sldMkLst>
          <pc:docMk/>
          <pc:sldMk cId="3594864582" sldId="3935"/>
        </pc:sldMkLst>
        <pc:spChg chg="mod">
          <ac:chgData name="Jeremy Clifton" userId="S::wec@woodfordec.onmicrosoft.com::b7121016-a606-4e59-9b8c-d8cabdc242a8" providerId="AD" clId="Web-{171B784F-C80E-FBA1-13FC-EC80C24EF030}" dt="2026-04-26T08:49:41.189" v="286" actId="20577"/>
          <ac:spMkLst>
            <pc:docMk/>
            <pc:sldMk cId="3594864582" sldId="3935"/>
            <ac:spMk id="3" creationId="{B7A00671-547A-B06E-0ECC-D9686DFC2FD8}"/>
          </ac:spMkLst>
        </pc:spChg>
        <pc:picChg chg="add mod">
          <ac:chgData name="Jeremy Clifton" userId="S::wec@woodfordec.onmicrosoft.com::b7121016-a606-4e59-9b8c-d8cabdc242a8" providerId="AD" clId="Web-{171B784F-C80E-FBA1-13FC-EC80C24EF030}" dt="2026-04-26T08:40:40.900" v="225" actId="1076"/>
          <ac:picMkLst>
            <pc:docMk/>
            <pc:sldMk cId="3594864582" sldId="3935"/>
            <ac:picMk id="4" creationId="{819D4644-E1C8-02B3-A672-7173254920BE}"/>
          </ac:picMkLst>
        </pc:picChg>
      </pc:sldChg>
      <pc:sldChg chg="ord">
        <pc:chgData name="Jeremy Clifton" userId="S::wec@woodfordec.onmicrosoft.com::b7121016-a606-4e59-9b8c-d8cabdc242a8" providerId="AD" clId="Web-{171B784F-C80E-FBA1-13FC-EC80C24EF030}" dt="2026-04-26T08:37:37.096" v="93"/>
        <pc:sldMkLst>
          <pc:docMk/>
          <pc:sldMk cId="441147845" sldId="3938"/>
        </pc:sldMkLst>
      </pc:sldChg>
      <pc:sldChg chg="modSp add ord replId">
        <pc:chgData name="Jeremy Clifton" userId="S::wec@woodfordec.onmicrosoft.com::b7121016-a606-4e59-9b8c-d8cabdc242a8" providerId="AD" clId="Web-{171B784F-C80E-FBA1-13FC-EC80C24EF030}" dt="2026-04-26T08:10:51.459" v="25" actId="20577"/>
        <pc:sldMkLst>
          <pc:docMk/>
          <pc:sldMk cId="2489754912" sldId="3964"/>
        </pc:sldMkLst>
        <pc:spChg chg="mod">
          <ac:chgData name="Jeremy Clifton" userId="S::wec@woodfordec.onmicrosoft.com::b7121016-a606-4e59-9b8c-d8cabdc242a8" providerId="AD" clId="Web-{171B784F-C80E-FBA1-13FC-EC80C24EF030}" dt="2026-04-26T08:10:51.459" v="25" actId="20577"/>
          <ac:spMkLst>
            <pc:docMk/>
            <pc:sldMk cId="2489754912" sldId="3964"/>
            <ac:spMk id="3" creationId="{5226DFD6-CB1B-2CF5-95E0-560A111D9880}"/>
          </ac:spMkLst>
        </pc:spChg>
      </pc:sldChg>
      <pc:sldChg chg="add ord replId">
        <pc:chgData name="Jeremy Clifton" userId="S::wec@woodfordec.onmicrosoft.com::b7121016-a606-4e59-9b8c-d8cabdc242a8" providerId="AD" clId="Web-{171B784F-C80E-FBA1-13FC-EC80C24EF030}" dt="2026-04-26T08:11:27.663" v="27"/>
        <pc:sldMkLst>
          <pc:docMk/>
          <pc:sldMk cId="136109593" sldId="3965"/>
        </pc:sldMkLst>
      </pc:sldChg>
      <pc:sldChg chg="addSp modSp new">
        <pc:chgData name="Jeremy Clifton" userId="S::wec@woodfordec.onmicrosoft.com::b7121016-a606-4e59-9b8c-d8cabdc242a8" providerId="AD" clId="Web-{171B784F-C80E-FBA1-13FC-EC80C24EF030}" dt="2026-04-26T08:32:11.166" v="46" actId="1076"/>
        <pc:sldMkLst>
          <pc:docMk/>
          <pc:sldMk cId="1249146569" sldId="3966"/>
        </pc:sldMkLst>
        <pc:picChg chg="add mod">
          <ac:chgData name="Jeremy Clifton" userId="S::wec@woodfordec.onmicrosoft.com::b7121016-a606-4e59-9b8c-d8cabdc242a8" providerId="AD" clId="Web-{171B784F-C80E-FBA1-13FC-EC80C24EF030}" dt="2026-04-26T08:32:11.166" v="46" actId="1076"/>
          <ac:picMkLst>
            <pc:docMk/>
            <pc:sldMk cId="1249146569" sldId="3966"/>
            <ac:picMk id="2" creationId="{0C6906D2-9B70-833A-9AA3-13675848D3F0}"/>
          </ac:picMkLst>
        </pc:picChg>
      </pc:sldChg>
      <pc:sldChg chg="addSp modSp new">
        <pc:chgData name="Jeremy Clifton" userId="S::wec@woodfordec.onmicrosoft.com::b7121016-a606-4e59-9b8c-d8cabdc242a8" providerId="AD" clId="Web-{171B784F-C80E-FBA1-13FC-EC80C24EF030}" dt="2026-04-26T08:35:12.225" v="90" actId="1076"/>
        <pc:sldMkLst>
          <pc:docMk/>
          <pc:sldMk cId="2074957548" sldId="3967"/>
        </pc:sldMkLst>
        <pc:picChg chg="add mod">
          <ac:chgData name="Jeremy Clifton" userId="S::wec@woodfordec.onmicrosoft.com::b7121016-a606-4e59-9b8c-d8cabdc242a8" providerId="AD" clId="Web-{171B784F-C80E-FBA1-13FC-EC80C24EF030}" dt="2026-04-26T08:35:12.225" v="90" actId="1076"/>
          <ac:picMkLst>
            <pc:docMk/>
            <pc:sldMk cId="2074957548" sldId="3967"/>
            <ac:picMk id="3" creationId="{10F972E3-3EBA-BFF7-9CEB-06612E5B0EC3}"/>
          </ac:picMkLst>
        </pc:picChg>
        <pc:picChg chg="add mod">
          <ac:chgData name="Jeremy Clifton" userId="S::wec@woodfordec.onmicrosoft.com::b7121016-a606-4e59-9b8c-d8cabdc242a8" providerId="AD" clId="Web-{171B784F-C80E-FBA1-13FC-EC80C24EF030}" dt="2026-04-26T08:35:10.709" v="89" actId="1076"/>
          <ac:picMkLst>
            <pc:docMk/>
            <pc:sldMk cId="2074957548" sldId="3967"/>
            <ac:picMk id="4" creationId="{D7EF8428-F5A3-4F31-8A64-0CE6A7F76E0B}"/>
          </ac:picMkLst>
        </pc:picChg>
      </pc:sldChg>
      <pc:sldChg chg="modSp add ord replId">
        <pc:chgData name="Jeremy Clifton" userId="S::wec@woodfordec.onmicrosoft.com::b7121016-a606-4e59-9b8c-d8cabdc242a8" providerId="AD" clId="Web-{171B784F-C80E-FBA1-13FC-EC80C24EF030}" dt="2026-04-26T08:34:02.779" v="79" actId="20577"/>
        <pc:sldMkLst>
          <pc:docMk/>
          <pc:sldMk cId="2154684990" sldId="3968"/>
        </pc:sldMkLst>
        <pc:spChg chg="mod">
          <ac:chgData name="Jeremy Clifton" userId="S::wec@woodfordec.onmicrosoft.com::b7121016-a606-4e59-9b8c-d8cabdc242a8" providerId="AD" clId="Web-{171B784F-C80E-FBA1-13FC-EC80C24EF030}" dt="2026-04-26T08:34:02.779" v="79" actId="20577"/>
          <ac:spMkLst>
            <pc:docMk/>
            <pc:sldMk cId="2154684990" sldId="3968"/>
            <ac:spMk id="3" creationId="{E9DB7C5A-D4E5-171A-FB37-7FBE74C8E949}"/>
          </ac:spMkLst>
        </pc:spChg>
      </pc:sldChg>
      <pc:sldChg chg="add replId">
        <pc:chgData name="Jeremy Clifton" userId="S::wec@woodfordec.onmicrosoft.com::b7121016-a606-4e59-9b8c-d8cabdc242a8" providerId="AD" clId="Web-{171B784F-C80E-FBA1-13FC-EC80C24EF030}" dt="2026-04-26T08:35:35.510" v="91"/>
        <pc:sldMkLst>
          <pc:docMk/>
          <pc:sldMk cId="2161270493" sldId="3972"/>
        </pc:sldMkLst>
      </pc:sldChg>
      <pc:sldChg chg="modSp add replId">
        <pc:chgData name="Jeremy Clifton" userId="S::wec@woodfordec.onmicrosoft.com::b7121016-a606-4e59-9b8c-d8cabdc242a8" providerId="AD" clId="Web-{171B784F-C80E-FBA1-13FC-EC80C24EF030}" dt="2026-04-26T08:47:09.200" v="281" actId="20577"/>
        <pc:sldMkLst>
          <pc:docMk/>
          <pc:sldMk cId="3381587292" sldId="3973"/>
        </pc:sldMkLst>
        <pc:spChg chg="mod">
          <ac:chgData name="Jeremy Clifton" userId="S::wec@woodfordec.onmicrosoft.com::b7121016-a606-4e59-9b8c-d8cabdc242a8" providerId="AD" clId="Web-{171B784F-C80E-FBA1-13FC-EC80C24EF030}" dt="2026-04-26T08:47:09.200" v="281" actId="20577"/>
          <ac:spMkLst>
            <pc:docMk/>
            <pc:sldMk cId="3381587292" sldId="3973"/>
            <ac:spMk id="3" creationId="{C0DE030E-0C2C-2C22-0D72-A04DDA3C1D5F}"/>
          </ac:spMkLst>
        </pc:spChg>
      </pc:sldChg>
      <pc:sldChg chg="modSp add replId">
        <pc:chgData name="Jeremy Clifton" userId="S::wec@woodfordec.onmicrosoft.com::b7121016-a606-4e59-9b8c-d8cabdc242a8" providerId="AD" clId="Web-{171B784F-C80E-FBA1-13FC-EC80C24EF030}" dt="2026-04-26T08:47:16.435" v="284" actId="20577"/>
        <pc:sldMkLst>
          <pc:docMk/>
          <pc:sldMk cId="1693061827" sldId="3974"/>
        </pc:sldMkLst>
        <pc:spChg chg="mod">
          <ac:chgData name="Jeremy Clifton" userId="S::wec@woodfordec.onmicrosoft.com::b7121016-a606-4e59-9b8c-d8cabdc242a8" providerId="AD" clId="Web-{171B784F-C80E-FBA1-13FC-EC80C24EF030}" dt="2026-04-26T08:47:16.435" v="284" actId="20577"/>
          <ac:spMkLst>
            <pc:docMk/>
            <pc:sldMk cId="1693061827" sldId="3974"/>
            <ac:spMk id="3" creationId="{409DA4ED-F292-C058-1E16-88989779220D}"/>
          </ac:spMkLst>
        </pc:spChg>
      </pc:sldChg>
      <pc:sldChg chg="modSp add ord replId">
        <pc:chgData name="Jeremy Clifton" userId="S::wec@woodfordec.onmicrosoft.com::b7121016-a606-4e59-9b8c-d8cabdc242a8" providerId="AD" clId="Web-{171B784F-C80E-FBA1-13FC-EC80C24EF030}" dt="2026-04-26T08:42:25.203" v="262" actId="20577"/>
        <pc:sldMkLst>
          <pc:docMk/>
          <pc:sldMk cId="135336954" sldId="3975"/>
        </pc:sldMkLst>
        <pc:spChg chg="mod">
          <ac:chgData name="Jeremy Clifton" userId="S::wec@woodfordec.onmicrosoft.com::b7121016-a606-4e59-9b8c-d8cabdc242a8" providerId="AD" clId="Web-{171B784F-C80E-FBA1-13FC-EC80C24EF030}" dt="2026-04-26T08:42:25.203" v="262" actId="20577"/>
          <ac:spMkLst>
            <pc:docMk/>
            <pc:sldMk cId="135336954" sldId="3975"/>
            <ac:spMk id="3" creationId="{905BA455-26AA-0525-9BA3-C32EE951F98E}"/>
          </ac:spMkLst>
        </pc:spChg>
      </pc:sldChg>
      <pc:sldChg chg="modSp add replId">
        <pc:chgData name="Jeremy Clifton" userId="S::wec@woodfordec.onmicrosoft.com::b7121016-a606-4e59-9b8c-d8cabdc242a8" providerId="AD" clId="Web-{171B784F-C80E-FBA1-13FC-EC80C24EF030}" dt="2026-04-26T08:42:51.220" v="264" actId="20577"/>
        <pc:sldMkLst>
          <pc:docMk/>
          <pc:sldMk cId="1983665203" sldId="3976"/>
        </pc:sldMkLst>
        <pc:spChg chg="mod">
          <ac:chgData name="Jeremy Clifton" userId="S::wec@woodfordec.onmicrosoft.com::b7121016-a606-4e59-9b8c-d8cabdc242a8" providerId="AD" clId="Web-{171B784F-C80E-FBA1-13FC-EC80C24EF030}" dt="2026-04-26T08:42:51.220" v="264" actId="20577"/>
          <ac:spMkLst>
            <pc:docMk/>
            <pc:sldMk cId="1983665203" sldId="3976"/>
            <ac:spMk id="3" creationId="{84311D2B-4353-8D30-08D7-C5CDA593CB8E}"/>
          </ac:spMkLst>
        </pc:spChg>
      </pc:sldChg>
      <pc:sldChg chg="modSp add ord replId">
        <pc:chgData name="Jeremy Clifton" userId="S::wec@woodfordec.onmicrosoft.com::b7121016-a606-4e59-9b8c-d8cabdc242a8" providerId="AD" clId="Web-{171B784F-C80E-FBA1-13FC-EC80C24EF030}" dt="2026-04-26T08:50:20.128" v="305" actId="20577"/>
        <pc:sldMkLst>
          <pc:docMk/>
          <pc:sldMk cId="1047779384" sldId="3977"/>
        </pc:sldMkLst>
        <pc:spChg chg="mod">
          <ac:chgData name="Jeremy Clifton" userId="S::wec@woodfordec.onmicrosoft.com::b7121016-a606-4e59-9b8c-d8cabdc242a8" providerId="AD" clId="Web-{171B784F-C80E-FBA1-13FC-EC80C24EF030}" dt="2026-04-26T08:50:20.128" v="305" actId="20577"/>
          <ac:spMkLst>
            <pc:docMk/>
            <pc:sldMk cId="1047779384" sldId="3977"/>
            <ac:spMk id="3" creationId="{4F44BCC2-DF94-3059-9B2A-F3CCEC78ACD4}"/>
          </ac:spMkLst>
        </pc:spChg>
      </pc:sldChg>
      <pc:sldChg chg="add ord replId">
        <pc:chgData name="Jeremy Clifton" userId="S::wec@woodfordec.onmicrosoft.com::b7121016-a606-4e59-9b8c-d8cabdc242a8" providerId="AD" clId="Web-{171B784F-C80E-FBA1-13FC-EC80C24EF030}" dt="2026-04-26T08:59:37.012" v="307"/>
        <pc:sldMkLst>
          <pc:docMk/>
          <pc:sldMk cId="1483984352" sldId="3978"/>
        </pc:sldMkLst>
      </pc:sldChg>
    </pc:docChg>
  </pc:docChgLst>
  <pc:docChgLst>
    <pc:chgData name="Jeremy Clifton" userId="b7121016-a606-4e59-9b8c-d8cabdc242a8" providerId="ADAL" clId="{E211E35B-DF94-4D8F-8790-8C823AF181FA}"/>
    <pc:docChg chg="delSld">
      <pc:chgData name="Jeremy Clifton" userId="b7121016-a606-4e59-9b8c-d8cabdc242a8" providerId="ADAL" clId="{E211E35B-DF94-4D8F-8790-8C823AF181FA}" dt="2026-05-03T12:33:42.774" v="1" actId="47"/>
      <pc:docMkLst>
        <pc:docMk/>
      </pc:docMkLst>
      <pc:sldChg chg="del">
        <pc:chgData name="Jeremy Clifton" userId="b7121016-a606-4e59-9b8c-d8cabdc242a8" providerId="ADAL" clId="{E211E35B-DF94-4D8F-8790-8C823AF181FA}" dt="2026-05-03T12:33:42.774" v="1" actId="47"/>
        <pc:sldMkLst>
          <pc:docMk/>
          <pc:sldMk cId="59391916" sldId="3680"/>
        </pc:sldMkLst>
      </pc:sldChg>
      <pc:sldChg chg="del">
        <pc:chgData name="Jeremy Clifton" userId="b7121016-a606-4e59-9b8c-d8cabdc242a8" providerId="ADAL" clId="{E211E35B-DF94-4D8F-8790-8C823AF181FA}" dt="2026-05-03T12:33:42.774" v="1" actId="47"/>
        <pc:sldMkLst>
          <pc:docMk/>
          <pc:sldMk cId="972848671" sldId="3699"/>
        </pc:sldMkLst>
      </pc:sldChg>
      <pc:sldChg chg="del">
        <pc:chgData name="Jeremy Clifton" userId="b7121016-a606-4e59-9b8c-d8cabdc242a8" providerId="ADAL" clId="{E211E35B-DF94-4D8F-8790-8C823AF181FA}" dt="2026-05-03T12:33:42.774" v="1" actId="47"/>
        <pc:sldMkLst>
          <pc:docMk/>
          <pc:sldMk cId="2226367910" sldId="3866"/>
        </pc:sldMkLst>
      </pc:sldChg>
      <pc:sldChg chg="del">
        <pc:chgData name="Jeremy Clifton" userId="b7121016-a606-4e59-9b8c-d8cabdc242a8" providerId="ADAL" clId="{E211E35B-DF94-4D8F-8790-8C823AF181FA}" dt="2026-05-03T12:33:42.774" v="1" actId="47"/>
        <pc:sldMkLst>
          <pc:docMk/>
          <pc:sldMk cId="1224323850" sldId="3867"/>
        </pc:sldMkLst>
      </pc:sldChg>
      <pc:sldChg chg="del">
        <pc:chgData name="Jeremy Clifton" userId="b7121016-a606-4e59-9b8c-d8cabdc242a8" providerId="ADAL" clId="{E211E35B-DF94-4D8F-8790-8C823AF181FA}" dt="2026-05-03T12:33:42.774" v="1" actId="47"/>
        <pc:sldMkLst>
          <pc:docMk/>
          <pc:sldMk cId="1823847657" sldId="3883"/>
        </pc:sldMkLst>
      </pc:sldChg>
      <pc:sldChg chg="del">
        <pc:chgData name="Jeremy Clifton" userId="b7121016-a606-4e59-9b8c-d8cabdc242a8" providerId="ADAL" clId="{E211E35B-DF94-4D8F-8790-8C823AF181FA}" dt="2026-05-03T12:33:42.774" v="1" actId="47"/>
        <pc:sldMkLst>
          <pc:docMk/>
          <pc:sldMk cId="2893699467" sldId="3885"/>
        </pc:sldMkLst>
      </pc:sldChg>
      <pc:sldChg chg="del">
        <pc:chgData name="Jeremy Clifton" userId="b7121016-a606-4e59-9b8c-d8cabdc242a8" providerId="ADAL" clId="{E211E35B-DF94-4D8F-8790-8C823AF181FA}" dt="2026-05-03T12:33:42.774" v="1" actId="47"/>
        <pc:sldMkLst>
          <pc:docMk/>
          <pc:sldMk cId="4138988258" sldId="3904"/>
        </pc:sldMkLst>
      </pc:sldChg>
      <pc:sldChg chg="del">
        <pc:chgData name="Jeremy Clifton" userId="b7121016-a606-4e59-9b8c-d8cabdc242a8" providerId="ADAL" clId="{E211E35B-DF94-4D8F-8790-8C823AF181FA}" dt="2026-05-03T12:33:42.774" v="1" actId="47"/>
        <pc:sldMkLst>
          <pc:docMk/>
          <pc:sldMk cId="2987202005" sldId="3908"/>
        </pc:sldMkLst>
      </pc:sldChg>
      <pc:sldChg chg="del">
        <pc:chgData name="Jeremy Clifton" userId="b7121016-a606-4e59-9b8c-d8cabdc242a8" providerId="ADAL" clId="{E211E35B-DF94-4D8F-8790-8C823AF181FA}" dt="2026-05-03T12:33:42.774" v="1" actId="47"/>
        <pc:sldMkLst>
          <pc:docMk/>
          <pc:sldMk cId="1621413052" sldId="3909"/>
        </pc:sldMkLst>
      </pc:sldChg>
      <pc:sldChg chg="del">
        <pc:chgData name="Jeremy Clifton" userId="b7121016-a606-4e59-9b8c-d8cabdc242a8" providerId="ADAL" clId="{E211E35B-DF94-4D8F-8790-8C823AF181FA}" dt="2026-05-03T12:33:34.376" v="0" actId="47"/>
        <pc:sldMkLst>
          <pc:docMk/>
          <pc:sldMk cId="973077317" sldId="3922"/>
        </pc:sldMkLst>
      </pc:sldChg>
      <pc:sldChg chg="del">
        <pc:chgData name="Jeremy Clifton" userId="b7121016-a606-4e59-9b8c-d8cabdc242a8" providerId="ADAL" clId="{E211E35B-DF94-4D8F-8790-8C823AF181FA}" dt="2026-05-03T12:33:34.376" v="0" actId="47"/>
        <pc:sldMkLst>
          <pc:docMk/>
          <pc:sldMk cId="776743880" sldId="3929"/>
        </pc:sldMkLst>
      </pc:sldChg>
      <pc:sldChg chg="del">
        <pc:chgData name="Jeremy Clifton" userId="b7121016-a606-4e59-9b8c-d8cabdc242a8" providerId="ADAL" clId="{E211E35B-DF94-4D8F-8790-8C823AF181FA}" dt="2026-05-03T12:33:34.376" v="0" actId="47"/>
        <pc:sldMkLst>
          <pc:docMk/>
          <pc:sldMk cId="3463048394" sldId="3932"/>
        </pc:sldMkLst>
      </pc:sldChg>
      <pc:sldChg chg="del">
        <pc:chgData name="Jeremy Clifton" userId="b7121016-a606-4e59-9b8c-d8cabdc242a8" providerId="ADAL" clId="{E211E35B-DF94-4D8F-8790-8C823AF181FA}" dt="2026-05-03T12:33:34.376" v="0" actId="47"/>
        <pc:sldMkLst>
          <pc:docMk/>
          <pc:sldMk cId="4052497025" sldId="3936"/>
        </pc:sldMkLst>
      </pc:sldChg>
      <pc:sldChg chg="del">
        <pc:chgData name="Jeremy Clifton" userId="b7121016-a606-4e59-9b8c-d8cabdc242a8" providerId="ADAL" clId="{E211E35B-DF94-4D8F-8790-8C823AF181FA}" dt="2026-05-03T12:33:42.774" v="1" actId="47"/>
        <pc:sldMkLst>
          <pc:docMk/>
          <pc:sldMk cId="317542435" sldId="3942"/>
        </pc:sldMkLst>
      </pc:sldChg>
      <pc:sldChg chg="del">
        <pc:chgData name="Jeremy Clifton" userId="b7121016-a606-4e59-9b8c-d8cabdc242a8" providerId="ADAL" clId="{E211E35B-DF94-4D8F-8790-8C823AF181FA}" dt="2026-05-03T12:33:42.774" v="1" actId="47"/>
        <pc:sldMkLst>
          <pc:docMk/>
          <pc:sldMk cId="1626681382" sldId="3943"/>
        </pc:sldMkLst>
      </pc:sldChg>
      <pc:sldChg chg="del">
        <pc:chgData name="Jeremy Clifton" userId="b7121016-a606-4e59-9b8c-d8cabdc242a8" providerId="ADAL" clId="{E211E35B-DF94-4D8F-8790-8C823AF181FA}" dt="2026-05-03T12:33:42.774" v="1" actId="47"/>
        <pc:sldMkLst>
          <pc:docMk/>
          <pc:sldMk cId="3768286125" sldId="3944"/>
        </pc:sldMkLst>
      </pc:sldChg>
      <pc:sldChg chg="del">
        <pc:chgData name="Jeremy Clifton" userId="b7121016-a606-4e59-9b8c-d8cabdc242a8" providerId="ADAL" clId="{E211E35B-DF94-4D8F-8790-8C823AF181FA}" dt="2026-05-03T12:33:42.774" v="1" actId="47"/>
        <pc:sldMkLst>
          <pc:docMk/>
          <pc:sldMk cId="2515530505" sldId="3945"/>
        </pc:sldMkLst>
      </pc:sldChg>
      <pc:sldChg chg="del">
        <pc:chgData name="Jeremy Clifton" userId="b7121016-a606-4e59-9b8c-d8cabdc242a8" providerId="ADAL" clId="{E211E35B-DF94-4D8F-8790-8C823AF181FA}" dt="2026-05-03T12:33:42.774" v="1" actId="47"/>
        <pc:sldMkLst>
          <pc:docMk/>
          <pc:sldMk cId="2394468298" sldId="3946"/>
        </pc:sldMkLst>
      </pc:sldChg>
      <pc:sldChg chg="del">
        <pc:chgData name="Jeremy Clifton" userId="b7121016-a606-4e59-9b8c-d8cabdc242a8" providerId="ADAL" clId="{E211E35B-DF94-4D8F-8790-8C823AF181FA}" dt="2026-05-03T12:33:42.774" v="1" actId="47"/>
        <pc:sldMkLst>
          <pc:docMk/>
          <pc:sldMk cId="3545242834" sldId="3948"/>
        </pc:sldMkLst>
      </pc:sldChg>
      <pc:sldChg chg="del">
        <pc:chgData name="Jeremy Clifton" userId="b7121016-a606-4e59-9b8c-d8cabdc242a8" providerId="ADAL" clId="{E211E35B-DF94-4D8F-8790-8C823AF181FA}" dt="2026-05-03T12:33:42.774" v="1" actId="47"/>
        <pc:sldMkLst>
          <pc:docMk/>
          <pc:sldMk cId="67066155" sldId="3949"/>
        </pc:sldMkLst>
      </pc:sldChg>
      <pc:sldChg chg="del">
        <pc:chgData name="Jeremy Clifton" userId="b7121016-a606-4e59-9b8c-d8cabdc242a8" providerId="ADAL" clId="{E211E35B-DF94-4D8F-8790-8C823AF181FA}" dt="2026-05-03T12:33:42.774" v="1" actId="47"/>
        <pc:sldMkLst>
          <pc:docMk/>
          <pc:sldMk cId="3076162827" sldId="3950"/>
        </pc:sldMkLst>
      </pc:sldChg>
      <pc:sldChg chg="del">
        <pc:chgData name="Jeremy Clifton" userId="b7121016-a606-4e59-9b8c-d8cabdc242a8" providerId="ADAL" clId="{E211E35B-DF94-4D8F-8790-8C823AF181FA}" dt="2026-05-03T12:33:42.774" v="1" actId="47"/>
        <pc:sldMkLst>
          <pc:docMk/>
          <pc:sldMk cId="991111140" sldId="3951"/>
        </pc:sldMkLst>
      </pc:sldChg>
      <pc:sldChg chg="del">
        <pc:chgData name="Jeremy Clifton" userId="b7121016-a606-4e59-9b8c-d8cabdc242a8" providerId="ADAL" clId="{E211E35B-DF94-4D8F-8790-8C823AF181FA}" dt="2026-05-03T12:33:42.774" v="1" actId="47"/>
        <pc:sldMkLst>
          <pc:docMk/>
          <pc:sldMk cId="2203859766" sldId="3953"/>
        </pc:sldMkLst>
      </pc:sldChg>
      <pc:sldChg chg="del">
        <pc:chgData name="Jeremy Clifton" userId="b7121016-a606-4e59-9b8c-d8cabdc242a8" providerId="ADAL" clId="{E211E35B-DF94-4D8F-8790-8C823AF181FA}" dt="2026-05-03T12:33:42.774" v="1" actId="47"/>
        <pc:sldMkLst>
          <pc:docMk/>
          <pc:sldMk cId="2547100286" sldId="3954"/>
        </pc:sldMkLst>
      </pc:sldChg>
      <pc:sldChg chg="del">
        <pc:chgData name="Jeremy Clifton" userId="b7121016-a606-4e59-9b8c-d8cabdc242a8" providerId="ADAL" clId="{E211E35B-DF94-4D8F-8790-8C823AF181FA}" dt="2026-05-03T12:33:42.774" v="1" actId="47"/>
        <pc:sldMkLst>
          <pc:docMk/>
          <pc:sldMk cId="2878516390" sldId="3955"/>
        </pc:sldMkLst>
      </pc:sldChg>
      <pc:sldChg chg="del">
        <pc:chgData name="Jeremy Clifton" userId="b7121016-a606-4e59-9b8c-d8cabdc242a8" providerId="ADAL" clId="{E211E35B-DF94-4D8F-8790-8C823AF181FA}" dt="2026-05-03T12:33:42.774" v="1" actId="47"/>
        <pc:sldMkLst>
          <pc:docMk/>
          <pc:sldMk cId="2125221061" sldId="3958"/>
        </pc:sldMkLst>
      </pc:sldChg>
      <pc:sldChg chg="del">
        <pc:chgData name="Jeremy Clifton" userId="b7121016-a606-4e59-9b8c-d8cabdc242a8" providerId="ADAL" clId="{E211E35B-DF94-4D8F-8790-8C823AF181FA}" dt="2026-05-03T12:33:42.774" v="1" actId="47"/>
        <pc:sldMkLst>
          <pc:docMk/>
          <pc:sldMk cId="194519878" sldId="3959"/>
        </pc:sldMkLst>
      </pc:sldChg>
      <pc:sldChg chg="del">
        <pc:chgData name="Jeremy Clifton" userId="b7121016-a606-4e59-9b8c-d8cabdc242a8" providerId="ADAL" clId="{E211E35B-DF94-4D8F-8790-8C823AF181FA}" dt="2026-05-03T12:33:42.774" v="1" actId="47"/>
        <pc:sldMkLst>
          <pc:docMk/>
          <pc:sldMk cId="2381337765" sldId="3960"/>
        </pc:sldMkLst>
      </pc:sldChg>
      <pc:sldChg chg="del">
        <pc:chgData name="Jeremy Clifton" userId="b7121016-a606-4e59-9b8c-d8cabdc242a8" providerId="ADAL" clId="{E211E35B-DF94-4D8F-8790-8C823AF181FA}" dt="2026-05-03T12:33:42.774" v="1" actId="47"/>
        <pc:sldMkLst>
          <pc:docMk/>
          <pc:sldMk cId="3182075348" sldId="3961"/>
        </pc:sldMkLst>
      </pc:sldChg>
      <pc:sldChg chg="del">
        <pc:chgData name="Jeremy Clifton" userId="b7121016-a606-4e59-9b8c-d8cabdc242a8" providerId="ADAL" clId="{E211E35B-DF94-4D8F-8790-8C823AF181FA}" dt="2026-05-03T12:33:34.376" v="0" actId="47"/>
        <pc:sldMkLst>
          <pc:docMk/>
          <pc:sldMk cId="3747390753" sldId="3969"/>
        </pc:sldMkLst>
      </pc:sldChg>
      <pc:sldChg chg="del">
        <pc:chgData name="Jeremy Clifton" userId="b7121016-a606-4e59-9b8c-d8cabdc242a8" providerId="ADAL" clId="{E211E35B-DF94-4D8F-8790-8C823AF181FA}" dt="2026-05-03T12:33:34.376" v="0" actId="47"/>
        <pc:sldMkLst>
          <pc:docMk/>
          <pc:sldMk cId="2952407901" sldId="3970"/>
        </pc:sldMkLst>
      </pc:sldChg>
      <pc:sldChg chg="del">
        <pc:chgData name="Jeremy Clifton" userId="b7121016-a606-4e59-9b8c-d8cabdc242a8" providerId="ADAL" clId="{E211E35B-DF94-4D8F-8790-8C823AF181FA}" dt="2026-05-03T12:33:34.376" v="0" actId="47"/>
        <pc:sldMkLst>
          <pc:docMk/>
          <pc:sldMk cId="761057948" sldId="3971"/>
        </pc:sldMkLst>
      </pc:sldChg>
    </pc:docChg>
  </pc:docChgLst>
  <pc:docChgLst>
    <pc:chgData name="Jeremy Clifton" userId="S::wec@woodfordec.onmicrosoft.com::b7121016-a606-4e59-9b8c-d8cabdc242a8" providerId="AD" clId="Web-{3ED9DDC4-481F-691C-77EF-95BA86D3C344}"/>
    <pc:docChg chg="addSld delSld modSld sldOrd">
      <pc:chgData name="Jeremy Clifton" userId="S::wec@woodfordec.onmicrosoft.com::b7121016-a606-4e59-9b8c-d8cabdc242a8" providerId="AD" clId="Web-{3ED9DDC4-481F-691C-77EF-95BA86D3C344}" dt="2026-04-23T21:13:23.434" v="728"/>
      <pc:docMkLst>
        <pc:docMk/>
      </pc:docMkLst>
      <pc:sldChg chg="modSp ord">
        <pc:chgData name="Jeremy Clifton" userId="S::wec@woodfordec.onmicrosoft.com::b7121016-a606-4e59-9b8c-d8cabdc242a8" providerId="AD" clId="Web-{3ED9DDC4-481F-691C-77EF-95BA86D3C344}" dt="2026-04-23T21:13:08.590" v="725" actId="20577"/>
        <pc:sldMkLst>
          <pc:docMk/>
          <pc:sldMk cId="621269255" sldId="3692"/>
        </pc:sldMkLst>
        <pc:spChg chg="mod">
          <ac:chgData name="Jeremy Clifton" userId="S::wec@woodfordec.onmicrosoft.com::b7121016-a606-4e59-9b8c-d8cabdc242a8" providerId="AD" clId="Web-{3ED9DDC4-481F-691C-77EF-95BA86D3C344}" dt="2026-04-23T21:13:08.590" v="725" actId="20577"/>
          <ac:spMkLst>
            <pc:docMk/>
            <pc:sldMk cId="621269255" sldId="3692"/>
            <ac:spMk id="3" creationId="{DD44AC44-00EA-D1F5-4E81-78AB3C1CCA2D}"/>
          </ac:spMkLst>
        </pc:spChg>
      </pc:sldChg>
      <pc:sldChg chg="ord">
        <pc:chgData name="Jeremy Clifton" userId="S::wec@woodfordec.onmicrosoft.com::b7121016-a606-4e59-9b8c-d8cabdc242a8" providerId="AD" clId="Web-{3ED9DDC4-481F-691C-77EF-95BA86D3C344}" dt="2026-04-23T21:07:17.735" v="590"/>
        <pc:sldMkLst>
          <pc:docMk/>
          <pc:sldMk cId="3154124898" sldId="3905"/>
        </pc:sldMkLst>
      </pc:sldChg>
      <pc:sldChg chg="ord">
        <pc:chgData name="Jeremy Clifton" userId="S::wec@woodfordec.onmicrosoft.com::b7121016-a606-4e59-9b8c-d8cabdc242a8" providerId="AD" clId="Web-{3ED9DDC4-481F-691C-77EF-95BA86D3C344}" dt="2026-04-23T21:07:26.548" v="594"/>
        <pc:sldMkLst>
          <pc:docMk/>
          <pc:sldMk cId="3594864582" sldId="3935"/>
        </pc:sldMkLst>
      </pc:sldChg>
      <pc:sldChg chg="modSp ord">
        <pc:chgData name="Jeremy Clifton" userId="S::wec@woodfordec.onmicrosoft.com::b7121016-a606-4e59-9b8c-d8cabdc242a8" providerId="AD" clId="Web-{3ED9DDC4-481F-691C-77EF-95BA86D3C344}" dt="2026-04-23T21:13:23.434" v="728"/>
        <pc:sldMkLst>
          <pc:docMk/>
          <pc:sldMk cId="441147845" sldId="3938"/>
        </pc:sldMkLst>
        <pc:spChg chg="mod">
          <ac:chgData name="Jeremy Clifton" userId="S::wec@woodfordec.onmicrosoft.com::b7121016-a606-4e59-9b8c-d8cabdc242a8" providerId="AD" clId="Web-{3ED9DDC4-481F-691C-77EF-95BA86D3C344}" dt="2026-04-23T21:13:18.981" v="727" actId="20577"/>
          <ac:spMkLst>
            <pc:docMk/>
            <pc:sldMk cId="441147845" sldId="3938"/>
            <ac:spMk id="3" creationId="{1DF0B318-B03B-2483-B43F-464211E0A991}"/>
          </ac:spMkLst>
        </pc:spChg>
      </pc:sldChg>
    </pc:docChg>
  </pc:docChgLst>
  <pc:docChgLst>
    <pc:chgData name="Jeremy Clifton" userId="S::wec@woodfordec.onmicrosoft.com::b7121016-a606-4e59-9b8c-d8cabdc242a8" providerId="AD" clId="Web-{817EAC9F-27DA-F728-F5DB-B8193A15040D}"/>
    <pc:docChg chg="addSld delSld modSld sldOrd">
      <pc:chgData name="Jeremy Clifton" userId="S::wec@woodfordec.onmicrosoft.com::b7121016-a606-4e59-9b8c-d8cabdc242a8" providerId="AD" clId="Web-{817EAC9F-27DA-F728-F5DB-B8193A15040D}" dt="2026-04-16T22:25:07.876" v="1302" actId="1076"/>
      <pc:docMkLst>
        <pc:docMk/>
      </pc:docMkLst>
      <pc:sldChg chg="addSp modSp add replId">
        <pc:chgData name="Jeremy Clifton" userId="S::wec@woodfordec.onmicrosoft.com::b7121016-a606-4e59-9b8c-d8cabdc242a8" providerId="AD" clId="Web-{817EAC9F-27DA-F728-F5DB-B8193A15040D}" dt="2026-04-16T21:54:14.513" v="821" actId="1076"/>
        <pc:sldMkLst>
          <pc:docMk/>
          <pc:sldMk cId="3154124898" sldId="39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4283" cy="498295"/>
          </a:xfrm>
          <a:prstGeom prst="rect">
            <a:avLst/>
          </a:prstGeom>
        </p:spPr>
        <p:txBody>
          <a:bodyPr vert="horz" lIns="91330" tIns="45665" rIns="91330" bIns="45665" rtlCol="0"/>
          <a:lstStyle>
            <a:lvl1pPr algn="l">
              <a:defRPr sz="1200"/>
            </a:lvl1pPr>
          </a:lstStyle>
          <a:p>
            <a:endParaRPr lang="en-GB"/>
          </a:p>
        </p:txBody>
      </p:sp>
      <p:sp>
        <p:nvSpPr>
          <p:cNvPr id="3" name="Date Placeholder 2"/>
          <p:cNvSpPr>
            <a:spLocks noGrp="1"/>
          </p:cNvSpPr>
          <p:nvPr>
            <p:ph type="dt" idx="1"/>
          </p:nvPr>
        </p:nvSpPr>
        <p:spPr>
          <a:xfrm>
            <a:off x="3848645" y="0"/>
            <a:ext cx="2944283" cy="498295"/>
          </a:xfrm>
          <a:prstGeom prst="rect">
            <a:avLst/>
          </a:prstGeom>
        </p:spPr>
        <p:txBody>
          <a:bodyPr vert="horz" lIns="91330" tIns="45665" rIns="91330" bIns="45665" rtlCol="0"/>
          <a:lstStyle>
            <a:lvl1pPr algn="r">
              <a:defRPr sz="1200"/>
            </a:lvl1pPr>
          </a:lstStyle>
          <a:p>
            <a:fld id="{D53EB7DD-7AB6-42BD-9F39-79E2E8754541}" type="datetimeFigureOut">
              <a:rPr lang="en-GB" smtClean="0"/>
              <a:t>03/05/2026</a:t>
            </a:fld>
            <a:endParaRPr lang="en-GB"/>
          </a:p>
        </p:txBody>
      </p:sp>
      <p:sp>
        <p:nvSpPr>
          <p:cNvPr id="4" name="Slide Image Placeholder 3"/>
          <p:cNvSpPr>
            <a:spLocks noGrp="1" noRot="1" noChangeAspect="1"/>
          </p:cNvSpPr>
          <p:nvPr>
            <p:ph type="sldImg" idx="2"/>
          </p:nvPr>
        </p:nvSpPr>
        <p:spPr>
          <a:xfrm>
            <a:off x="417513" y="1241425"/>
            <a:ext cx="5959475" cy="3352800"/>
          </a:xfrm>
          <a:prstGeom prst="rect">
            <a:avLst/>
          </a:prstGeom>
          <a:noFill/>
          <a:ln w="12700">
            <a:solidFill>
              <a:prstClr val="black"/>
            </a:solidFill>
          </a:ln>
        </p:spPr>
        <p:txBody>
          <a:bodyPr vert="horz" lIns="91330" tIns="45665" rIns="91330" bIns="45665" rtlCol="0" anchor="ctr"/>
          <a:lstStyle/>
          <a:p>
            <a:endParaRPr lang="en-GB"/>
          </a:p>
        </p:txBody>
      </p:sp>
      <p:sp>
        <p:nvSpPr>
          <p:cNvPr id="5" name="Notes Placeholder 4"/>
          <p:cNvSpPr>
            <a:spLocks noGrp="1"/>
          </p:cNvSpPr>
          <p:nvPr>
            <p:ph type="body" sz="quarter" idx="3"/>
          </p:nvPr>
        </p:nvSpPr>
        <p:spPr>
          <a:xfrm>
            <a:off x="679450" y="4779487"/>
            <a:ext cx="5435600" cy="3910488"/>
          </a:xfrm>
          <a:prstGeom prst="rect">
            <a:avLst/>
          </a:prstGeom>
        </p:spPr>
        <p:txBody>
          <a:bodyPr vert="horz" lIns="91330" tIns="45665" rIns="91330" bIns="4566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33107"/>
            <a:ext cx="2944283" cy="498294"/>
          </a:xfrm>
          <a:prstGeom prst="rect">
            <a:avLst/>
          </a:prstGeom>
        </p:spPr>
        <p:txBody>
          <a:bodyPr vert="horz" lIns="91330" tIns="45665" rIns="91330" bIns="45665"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33107"/>
            <a:ext cx="2944283" cy="498294"/>
          </a:xfrm>
          <a:prstGeom prst="rect">
            <a:avLst/>
          </a:prstGeom>
        </p:spPr>
        <p:txBody>
          <a:bodyPr vert="horz" lIns="91330" tIns="45665" rIns="91330" bIns="45665" rtlCol="0" anchor="b"/>
          <a:lstStyle>
            <a:lvl1pPr algn="r">
              <a:defRPr sz="1200"/>
            </a:lvl1pPr>
          </a:lstStyle>
          <a:p>
            <a:fld id="{C57F6B98-AE3F-4561-ACA5-C79A3D72D965}" type="slidenum">
              <a:rPr lang="en-GB" smtClean="0"/>
              <a:t>‹#›</a:t>
            </a:fld>
            <a:endParaRPr lang="en-GB"/>
          </a:p>
        </p:txBody>
      </p:sp>
    </p:spTree>
    <p:extLst>
      <p:ext uri="{BB962C8B-B14F-4D97-AF65-F5344CB8AC3E}">
        <p14:creationId xmlns:p14="http://schemas.microsoft.com/office/powerpoint/2010/main" val="841576696"/>
      </p:ext>
    </p:extLst>
  </p:cSld>
  <p:clrMap bg1="lt1" tx1="dk1" bg2="lt2" tx2="dk2" accent1="accent1" accent2="accent2" accent3="accent3" accent4="accent4" accent5="accent5" accent6="accent6" hlink="hlink" folHlink="folHlink"/>
  <p:notesStyle>
    <a:lvl1pPr marL="0" algn="l" defTabSz="914363" rtl="0" eaLnBrk="1" latinLnBrk="0" hangingPunct="1">
      <a:defRPr sz="1200" kern="1200">
        <a:solidFill>
          <a:schemeClr val="tx1"/>
        </a:solidFill>
        <a:latin typeface="+mn-lt"/>
        <a:ea typeface="+mn-ea"/>
        <a:cs typeface="+mn-cs"/>
      </a:defRPr>
    </a:lvl1pPr>
    <a:lvl2pPr marL="457182" algn="l" defTabSz="914363" rtl="0" eaLnBrk="1" latinLnBrk="0" hangingPunct="1">
      <a:defRPr sz="1200" kern="1200">
        <a:solidFill>
          <a:schemeClr val="tx1"/>
        </a:solidFill>
        <a:latin typeface="+mn-lt"/>
        <a:ea typeface="+mn-ea"/>
        <a:cs typeface="+mn-cs"/>
      </a:defRPr>
    </a:lvl2pPr>
    <a:lvl3pPr marL="914363" algn="l" defTabSz="914363" rtl="0" eaLnBrk="1" latinLnBrk="0" hangingPunct="1">
      <a:defRPr sz="1200" kern="1200">
        <a:solidFill>
          <a:schemeClr val="tx1"/>
        </a:solidFill>
        <a:latin typeface="+mn-lt"/>
        <a:ea typeface="+mn-ea"/>
        <a:cs typeface="+mn-cs"/>
      </a:defRPr>
    </a:lvl3pPr>
    <a:lvl4pPr marL="1371545" algn="l" defTabSz="914363" rtl="0" eaLnBrk="1" latinLnBrk="0" hangingPunct="1">
      <a:defRPr sz="1200" kern="1200">
        <a:solidFill>
          <a:schemeClr val="tx1"/>
        </a:solidFill>
        <a:latin typeface="+mn-lt"/>
        <a:ea typeface="+mn-ea"/>
        <a:cs typeface="+mn-cs"/>
      </a:defRPr>
    </a:lvl4pPr>
    <a:lvl5pPr marL="1828727" algn="l" defTabSz="914363" rtl="0" eaLnBrk="1" latinLnBrk="0" hangingPunct="1">
      <a:defRPr sz="1200" kern="1200">
        <a:solidFill>
          <a:schemeClr val="tx1"/>
        </a:solidFill>
        <a:latin typeface="+mn-lt"/>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D6F23B5-3E63-4248-9393-5DCE9F5782DE}" type="datetimeFigureOut">
              <a:rPr lang="en-GB" smtClean="0"/>
              <a:t>03/05/2026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3531435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6F23B5-3E63-4248-9393-5DCE9F5782DE}" type="datetimeFigureOut">
              <a:rPr lang="en-GB" smtClean="0"/>
              <a:t>03/05/2026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1565460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6F23B5-3E63-4248-9393-5DCE9F5782DE}" type="datetimeFigureOut">
              <a:rPr lang="en-GB" smtClean="0"/>
              <a:t>03/05/2026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1485616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6F23B5-3E63-4248-9393-5DCE9F5782DE}" type="datetimeFigureOut">
              <a:rPr lang="en-GB" smtClean="0"/>
              <a:t>03/05/2026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2067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D6F23B5-3E63-4248-9393-5DCE9F5782DE}" type="datetimeFigureOut">
              <a:rPr lang="en-GB" smtClean="0"/>
              <a:t>03/05/2026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2559570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D6F23B5-3E63-4248-9393-5DCE9F5782DE}" type="datetimeFigureOut">
              <a:rPr lang="en-GB" smtClean="0"/>
              <a:t>03/05/2026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3991221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6"/>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6"/>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D6F23B5-3E63-4248-9393-5DCE9F5782DE}" type="datetimeFigureOut">
              <a:rPr lang="en-GB" smtClean="0"/>
              <a:t>03/05/2026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12055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D6F23B5-3E63-4248-9393-5DCE9F5782DE}" type="datetimeFigureOut">
              <a:rPr lang="en-GB" smtClean="0"/>
              <a:t>03/05/2026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3646215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6F23B5-3E63-4248-9393-5DCE9F5782DE}" type="datetimeFigureOut">
              <a:rPr lang="en-GB" smtClean="0"/>
              <a:t>03/05/2026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674113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D6F23B5-3E63-4248-9393-5DCE9F5782DE}" type="datetimeFigureOut">
              <a:rPr lang="en-GB" smtClean="0"/>
              <a:t>03/05/2026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1806715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6"/>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D6F23B5-3E63-4248-9393-5DCE9F5782DE}" type="datetimeFigureOut">
              <a:rPr lang="en-GB" smtClean="0"/>
              <a:t>03/05/2026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1702557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6F23B5-3E63-4248-9393-5DCE9F5782DE}" type="datetimeFigureOut">
              <a:rPr lang="en-GB" smtClean="0"/>
              <a:t>03/05/2026</a:t>
            </a:fld>
            <a:endParaRPr lang="en-GB"/>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6247B0-9984-438F-8AC6-01AF0A09CCCB}" type="slidenum">
              <a:rPr lang="en-GB" smtClean="0"/>
              <a:t>‹#›</a:t>
            </a:fld>
            <a:endParaRPr lang="en-GB"/>
          </a:p>
        </p:txBody>
      </p:sp>
    </p:spTree>
    <p:extLst>
      <p:ext uri="{BB962C8B-B14F-4D97-AF65-F5344CB8AC3E}">
        <p14:creationId xmlns:p14="http://schemas.microsoft.com/office/powerpoint/2010/main" val="119798912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AAC51-B721-2F1A-6BF1-4107D425A0DD}"/>
            </a:ext>
          </a:extLst>
        </p:cNvPr>
        <p:cNvGrpSpPr/>
        <p:nvPr/>
      </p:nvGrpSpPr>
      <p:grpSpPr>
        <a:xfrm>
          <a:off x="0" y="0"/>
          <a:ext cx="0" cy="0"/>
          <a:chOff x="0" y="0"/>
          <a:chExt cx="0" cy="0"/>
        </a:xfrm>
      </p:grpSpPr>
      <p:pic>
        <p:nvPicPr>
          <p:cNvPr id="4" name="Picture 3" descr="20 Travel Packing Hacks: Total Game-Changer You Must Know 2023">
            <a:extLst>
              <a:ext uri="{FF2B5EF4-FFF2-40B4-BE49-F238E27FC236}">
                <a16:creationId xmlns:a16="http://schemas.microsoft.com/office/drawing/2014/main" id="{3F803347-0CBF-5434-4A21-70F256069A15}"/>
              </a:ext>
            </a:extLst>
          </p:cNvPr>
          <p:cNvPicPr>
            <a:picLocks noChangeAspect="1"/>
          </p:cNvPicPr>
          <p:nvPr/>
        </p:nvPicPr>
        <p:blipFill>
          <a:blip r:embed="rId2"/>
          <a:stretch>
            <a:fillRect/>
          </a:stretch>
        </p:blipFill>
        <p:spPr>
          <a:xfrm>
            <a:off x="2537036" y="398225"/>
            <a:ext cx="7329351" cy="6046778"/>
          </a:xfrm>
          <a:prstGeom prst="rect">
            <a:avLst/>
          </a:prstGeom>
        </p:spPr>
      </p:pic>
    </p:spTree>
    <p:extLst>
      <p:ext uri="{BB962C8B-B14F-4D97-AF65-F5344CB8AC3E}">
        <p14:creationId xmlns:p14="http://schemas.microsoft.com/office/powerpoint/2010/main" val="3154124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87002-C904-DE0F-C6C9-46B056B182E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4311D2B-4353-8D30-08D7-C5CDA593CB8E}"/>
              </a:ext>
            </a:extLst>
          </p:cNvPr>
          <p:cNvSpPr txBox="1"/>
          <p:nvPr/>
        </p:nvSpPr>
        <p:spPr>
          <a:xfrm>
            <a:off x="192110" y="3652"/>
            <a:ext cx="11750761"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u="sng">
                <a:solidFill>
                  <a:schemeClr val="bg2"/>
                </a:solidFill>
                <a:ea typeface="Calibri"/>
                <a:cs typeface="Calibri"/>
              </a:rPr>
              <a:t>Numbers 11</a:t>
            </a:r>
            <a:endParaRPr lang="en-US" dirty="0">
              <a:solidFill>
                <a:schemeClr val="bg2"/>
              </a:solidFill>
              <a:ea typeface="Calibri"/>
              <a:cs typeface="Calibri"/>
            </a:endParaRPr>
          </a:p>
          <a:p>
            <a:r>
              <a:rPr lang="en-US" sz="2000" dirty="0">
                <a:solidFill>
                  <a:schemeClr val="bg2"/>
                </a:solidFill>
                <a:ea typeface="Calibri"/>
                <a:cs typeface="Calibri"/>
              </a:rPr>
              <a:t>1</a:t>
            </a:r>
            <a:r>
              <a:rPr lang="en-US" sz="3600" dirty="0">
                <a:solidFill>
                  <a:schemeClr val="bg2"/>
                </a:solidFill>
                <a:ea typeface="Calibri"/>
                <a:cs typeface="Calibri"/>
              </a:rPr>
              <a:t> Now the people complained about their </a:t>
            </a:r>
            <a:r>
              <a:rPr lang="en-US" sz="3600" dirty="0">
                <a:solidFill>
                  <a:srgbClr val="FF0000"/>
                </a:solidFill>
                <a:ea typeface="Calibri"/>
                <a:cs typeface="Calibri"/>
              </a:rPr>
              <a:t>hardships </a:t>
            </a:r>
            <a:r>
              <a:rPr lang="en-US" sz="3600" dirty="0">
                <a:solidFill>
                  <a:schemeClr val="bg2"/>
                </a:solidFill>
                <a:ea typeface="Calibri"/>
                <a:cs typeface="Calibri"/>
              </a:rPr>
              <a:t>in the </a:t>
            </a:r>
            <a:r>
              <a:rPr lang="en-US" sz="3600">
                <a:solidFill>
                  <a:schemeClr val="bg2"/>
                </a:solidFill>
                <a:ea typeface="Calibri"/>
                <a:cs typeface="Calibri"/>
              </a:rPr>
              <a:t>hearing of the Lord.</a:t>
            </a:r>
            <a:br>
              <a:rPr lang="en-US" dirty="0"/>
            </a:br>
            <a:endParaRPr lang="en-US">
              <a:ea typeface="Calibri"/>
              <a:cs typeface="Calibri"/>
            </a:endParaRPr>
          </a:p>
        </p:txBody>
      </p:sp>
    </p:spTree>
    <p:extLst>
      <p:ext uri="{BB962C8B-B14F-4D97-AF65-F5344CB8AC3E}">
        <p14:creationId xmlns:p14="http://schemas.microsoft.com/office/powerpoint/2010/main" val="1983665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F8096-C482-EDC3-ABF4-0C2EDFBCBF0D}"/>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1DF0B318-B03B-2483-B43F-464211E0A991}"/>
              </a:ext>
            </a:extLst>
          </p:cNvPr>
          <p:cNvSpPr txBox="1"/>
          <p:nvPr/>
        </p:nvSpPr>
        <p:spPr>
          <a:xfrm>
            <a:off x="343743" y="252919"/>
            <a:ext cx="11341678" cy="378565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3600" dirty="0">
                <a:solidFill>
                  <a:schemeClr val="bg1">
                    <a:lumMod val="76000"/>
                  </a:schemeClr>
                </a:solidFill>
                <a:ea typeface="Calibri"/>
                <a:cs typeface="Calibri"/>
              </a:rPr>
              <a:t>1. </a:t>
            </a:r>
            <a:r>
              <a:rPr lang="en-US" sz="4800" dirty="0">
                <a:solidFill>
                  <a:schemeClr val="bg1">
                    <a:lumMod val="76000"/>
                  </a:schemeClr>
                </a:solidFill>
                <a:ea typeface="Calibri"/>
                <a:cs typeface="Calibri"/>
              </a:rPr>
              <a:t>The LORD had promised good </a:t>
            </a:r>
            <a:r>
              <a:rPr lang="en-US" sz="4800">
                <a:solidFill>
                  <a:schemeClr val="bg1">
                    <a:lumMod val="76000"/>
                  </a:schemeClr>
                </a:solidFill>
                <a:ea typeface="Calibri"/>
                <a:cs typeface="Calibri"/>
              </a:rPr>
              <a:t>(10:11-36)</a:t>
            </a:r>
            <a:endParaRPr lang="en-US" sz="5400" dirty="0">
              <a:solidFill>
                <a:schemeClr val="bg1">
                  <a:lumMod val="76000"/>
                </a:schemeClr>
              </a:solidFill>
              <a:ea typeface="Calibri"/>
              <a:cs typeface="Calibri"/>
            </a:endParaRPr>
          </a:p>
          <a:p>
            <a:r>
              <a:rPr lang="en-US" sz="9600" b="1" dirty="0">
                <a:solidFill>
                  <a:schemeClr val="bg2"/>
                </a:solidFill>
                <a:ea typeface="Calibri"/>
                <a:cs typeface="Calibri"/>
              </a:rPr>
              <a:t>2. The people </a:t>
            </a:r>
            <a:r>
              <a:rPr lang="en-US" sz="9600" b="1" u="sng" dirty="0">
                <a:solidFill>
                  <a:schemeClr val="bg2"/>
                </a:solidFill>
                <a:ea typeface="Calibri"/>
                <a:cs typeface="Calibri"/>
              </a:rPr>
              <a:t>saw </a:t>
            </a:r>
            <a:r>
              <a:rPr lang="en-US" sz="9600" b="1" u="sng">
                <a:solidFill>
                  <a:schemeClr val="bg2"/>
                </a:solidFill>
                <a:ea typeface="Calibri"/>
                <a:cs typeface="Calibri"/>
              </a:rPr>
              <a:t>only </a:t>
            </a:r>
            <a:r>
              <a:rPr lang="en-US" sz="9600" b="1" i="1" u="sng">
                <a:solidFill>
                  <a:schemeClr val="bg2"/>
                </a:solidFill>
                <a:ea typeface="Calibri"/>
                <a:cs typeface="Calibri"/>
              </a:rPr>
              <a:t>bad</a:t>
            </a:r>
            <a:r>
              <a:rPr lang="en-US" sz="7200" b="1" i="1" dirty="0">
                <a:solidFill>
                  <a:schemeClr val="bg2"/>
                </a:solidFill>
                <a:ea typeface="Calibri"/>
                <a:cs typeface="Calibri"/>
              </a:rPr>
              <a:t> </a:t>
            </a:r>
            <a:r>
              <a:rPr lang="en-US" sz="4000">
                <a:solidFill>
                  <a:schemeClr val="bg2"/>
                </a:solidFill>
                <a:ea typeface="Calibri"/>
                <a:cs typeface="Calibri"/>
              </a:rPr>
              <a:t>(11-12)</a:t>
            </a:r>
            <a:endParaRPr lang="en-US">
              <a:solidFill>
                <a:schemeClr val="bg2"/>
              </a:solidFill>
              <a:ea typeface="Calibri"/>
              <a:cs typeface="Calibri"/>
            </a:endParaRPr>
          </a:p>
        </p:txBody>
      </p:sp>
    </p:spTree>
    <p:extLst>
      <p:ext uri="{BB962C8B-B14F-4D97-AF65-F5344CB8AC3E}">
        <p14:creationId xmlns:p14="http://schemas.microsoft.com/office/powerpoint/2010/main" val="441147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B4222-3C81-C5F2-8553-CADDA615ACF3}"/>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B7A00671-547A-B06E-0ECC-D9686DFC2FD8}"/>
              </a:ext>
            </a:extLst>
          </p:cNvPr>
          <p:cNvSpPr txBox="1"/>
          <p:nvPr/>
        </p:nvSpPr>
        <p:spPr>
          <a:xfrm>
            <a:off x="204836" y="427185"/>
            <a:ext cx="8009895" cy="378565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4800" u="sng" dirty="0">
                <a:solidFill>
                  <a:schemeClr val="bg2"/>
                </a:solidFill>
                <a:ea typeface="Calibri"/>
                <a:cs typeface="Calibri"/>
              </a:rPr>
              <a:t>Complaint 1</a:t>
            </a:r>
            <a:r>
              <a:rPr lang="en-US" sz="4800" dirty="0">
                <a:solidFill>
                  <a:schemeClr val="bg2"/>
                </a:solidFill>
                <a:ea typeface="Calibri"/>
                <a:cs typeface="Calibri"/>
              </a:rPr>
              <a:t>: the people – </a:t>
            </a:r>
            <a:r>
              <a:rPr lang="en-US" sz="4800" b="1" dirty="0">
                <a:solidFill>
                  <a:schemeClr val="bg2"/>
                </a:solidFill>
                <a:ea typeface="Calibri"/>
                <a:cs typeface="Calibri"/>
              </a:rPr>
              <a:t>their </a:t>
            </a:r>
            <a:r>
              <a:rPr lang="en-US" sz="4800" b="1">
                <a:solidFill>
                  <a:schemeClr val="bg2"/>
                </a:solidFill>
                <a:ea typeface="Calibri"/>
                <a:cs typeface="Calibri"/>
              </a:rPr>
              <a:t>hardship</a:t>
            </a:r>
            <a:r>
              <a:rPr lang="en-US" sz="4800" dirty="0">
                <a:solidFill>
                  <a:schemeClr val="bg2"/>
                </a:solidFill>
                <a:ea typeface="Calibri"/>
                <a:cs typeface="Calibri"/>
              </a:rPr>
              <a:t> </a:t>
            </a:r>
            <a:r>
              <a:rPr lang="en-US" sz="4800" i="1">
                <a:solidFill>
                  <a:schemeClr val="bg2"/>
                </a:solidFill>
                <a:ea typeface="Calibri"/>
                <a:cs typeface="Calibri"/>
              </a:rPr>
              <a:t>(11:1-3)</a:t>
            </a:r>
          </a:p>
          <a:p>
            <a:endParaRPr lang="en-US" sz="4800" dirty="0">
              <a:solidFill>
                <a:schemeClr val="bg2"/>
              </a:solidFill>
              <a:ea typeface="Calibri"/>
              <a:cs typeface="Calibri"/>
            </a:endParaRPr>
          </a:p>
          <a:p>
            <a:endParaRPr lang="en-US" sz="4800" dirty="0">
              <a:solidFill>
                <a:schemeClr val="bg2"/>
              </a:solidFill>
              <a:ea typeface="Calibri"/>
              <a:cs typeface="Calibri"/>
            </a:endParaRPr>
          </a:p>
          <a:p>
            <a:endParaRPr lang="en-US" sz="4800" dirty="0">
              <a:solidFill>
                <a:schemeClr val="bg2"/>
              </a:solidFill>
              <a:ea typeface="Calibri"/>
              <a:cs typeface="Calibri"/>
            </a:endParaRPr>
          </a:p>
        </p:txBody>
      </p:sp>
      <p:pic>
        <p:nvPicPr>
          <p:cNvPr id="4" name="Picture 3">
            <a:extLst>
              <a:ext uri="{FF2B5EF4-FFF2-40B4-BE49-F238E27FC236}">
                <a16:creationId xmlns:a16="http://schemas.microsoft.com/office/drawing/2014/main" id="{819D4644-E1C8-02B3-A672-7173254920BE}"/>
              </a:ext>
            </a:extLst>
          </p:cNvPr>
          <p:cNvPicPr>
            <a:picLocks noChangeAspect="1"/>
          </p:cNvPicPr>
          <p:nvPr/>
        </p:nvPicPr>
        <p:blipFill>
          <a:blip r:embed="rId2"/>
          <a:stretch>
            <a:fillRect/>
          </a:stretch>
        </p:blipFill>
        <p:spPr>
          <a:xfrm>
            <a:off x="7151964" y="1508607"/>
            <a:ext cx="4679812" cy="3134001"/>
          </a:xfrm>
          <a:prstGeom prst="rect">
            <a:avLst/>
          </a:prstGeom>
        </p:spPr>
      </p:pic>
    </p:spTree>
    <p:extLst>
      <p:ext uri="{BB962C8B-B14F-4D97-AF65-F5344CB8AC3E}">
        <p14:creationId xmlns:p14="http://schemas.microsoft.com/office/powerpoint/2010/main" val="3594864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CCD1D-A255-55DB-6AAB-1CC8D198D429}"/>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409DA4ED-F292-C058-1E16-88989779220D}"/>
              </a:ext>
            </a:extLst>
          </p:cNvPr>
          <p:cNvSpPr txBox="1"/>
          <p:nvPr/>
        </p:nvSpPr>
        <p:spPr>
          <a:xfrm>
            <a:off x="204836" y="427185"/>
            <a:ext cx="8009895" cy="526297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4800" u="sng" dirty="0">
                <a:solidFill>
                  <a:schemeClr val="bg2"/>
                </a:solidFill>
                <a:ea typeface="Calibri"/>
                <a:cs typeface="Calibri"/>
              </a:rPr>
              <a:t>Complaint 1</a:t>
            </a:r>
            <a:r>
              <a:rPr lang="en-US" sz="4800" dirty="0">
                <a:solidFill>
                  <a:schemeClr val="bg2"/>
                </a:solidFill>
                <a:ea typeface="Calibri"/>
                <a:cs typeface="Calibri"/>
              </a:rPr>
              <a:t>: the people – </a:t>
            </a:r>
            <a:r>
              <a:rPr lang="en-US" sz="4800" b="1" dirty="0">
                <a:solidFill>
                  <a:schemeClr val="bg2"/>
                </a:solidFill>
                <a:ea typeface="Calibri"/>
                <a:cs typeface="Calibri"/>
              </a:rPr>
              <a:t>their </a:t>
            </a:r>
            <a:r>
              <a:rPr lang="en-US" sz="4800" b="1">
                <a:solidFill>
                  <a:schemeClr val="bg2"/>
                </a:solidFill>
                <a:ea typeface="Calibri"/>
                <a:cs typeface="Calibri"/>
              </a:rPr>
              <a:t>hardship</a:t>
            </a:r>
            <a:r>
              <a:rPr lang="en-US" sz="4800" dirty="0">
                <a:solidFill>
                  <a:schemeClr val="bg2"/>
                </a:solidFill>
                <a:ea typeface="Calibri"/>
                <a:cs typeface="Calibri"/>
              </a:rPr>
              <a:t> </a:t>
            </a:r>
            <a:r>
              <a:rPr lang="en-US" sz="4800" i="1">
                <a:solidFill>
                  <a:schemeClr val="bg2"/>
                </a:solidFill>
                <a:ea typeface="Calibri"/>
                <a:cs typeface="Calibri"/>
              </a:rPr>
              <a:t>(11:1-3)</a:t>
            </a:r>
          </a:p>
          <a:p>
            <a:endParaRPr lang="en-US" sz="4800" dirty="0">
              <a:solidFill>
                <a:schemeClr val="bg2"/>
              </a:solidFill>
              <a:ea typeface="Calibri"/>
              <a:cs typeface="Calibri"/>
            </a:endParaRPr>
          </a:p>
          <a:p>
            <a:r>
              <a:rPr lang="en-US" sz="4800" u="sng" dirty="0">
                <a:solidFill>
                  <a:schemeClr val="bg2"/>
                </a:solidFill>
                <a:ea typeface="Calibri"/>
                <a:cs typeface="Calibri"/>
              </a:rPr>
              <a:t>Complaint 2</a:t>
            </a:r>
            <a:r>
              <a:rPr lang="en-US" sz="4800" dirty="0">
                <a:solidFill>
                  <a:schemeClr val="bg2"/>
                </a:solidFill>
                <a:ea typeface="Calibri"/>
                <a:cs typeface="Calibri"/>
              </a:rPr>
              <a:t>: the rabble – </a:t>
            </a:r>
            <a:r>
              <a:rPr lang="en-US" sz="4800" b="1">
                <a:solidFill>
                  <a:schemeClr val="bg2"/>
                </a:solidFill>
                <a:ea typeface="Calibri"/>
                <a:cs typeface="Calibri"/>
              </a:rPr>
              <a:t>variety of food</a:t>
            </a:r>
            <a:r>
              <a:rPr lang="en-US" sz="4800" dirty="0">
                <a:solidFill>
                  <a:schemeClr val="bg2"/>
                </a:solidFill>
                <a:ea typeface="Calibri"/>
                <a:cs typeface="Calibri"/>
              </a:rPr>
              <a:t> </a:t>
            </a:r>
            <a:r>
              <a:rPr lang="en-US" sz="4800" i="1">
                <a:solidFill>
                  <a:schemeClr val="bg2"/>
                </a:solidFill>
                <a:ea typeface="Calibri"/>
                <a:cs typeface="Calibri"/>
              </a:rPr>
              <a:t>(11:4-34)</a:t>
            </a:r>
            <a:endParaRPr lang="en-US" sz="4800" i="1" dirty="0">
              <a:solidFill>
                <a:schemeClr val="bg2"/>
              </a:solidFill>
              <a:ea typeface="Calibri"/>
              <a:cs typeface="Calibri"/>
            </a:endParaRPr>
          </a:p>
          <a:p>
            <a:endParaRPr lang="en-US" sz="4800" dirty="0">
              <a:solidFill>
                <a:schemeClr val="bg2"/>
              </a:solidFill>
              <a:ea typeface="Calibri"/>
              <a:cs typeface="Calibri"/>
            </a:endParaRPr>
          </a:p>
          <a:p>
            <a:endParaRPr lang="en-US" sz="4800" dirty="0">
              <a:solidFill>
                <a:schemeClr val="bg2"/>
              </a:solidFill>
              <a:ea typeface="Calibri"/>
              <a:cs typeface="Calibri"/>
            </a:endParaRPr>
          </a:p>
        </p:txBody>
      </p:sp>
      <p:pic>
        <p:nvPicPr>
          <p:cNvPr id="4" name="Picture 3">
            <a:extLst>
              <a:ext uri="{FF2B5EF4-FFF2-40B4-BE49-F238E27FC236}">
                <a16:creationId xmlns:a16="http://schemas.microsoft.com/office/drawing/2014/main" id="{BB526765-92CE-1CF9-FB4C-7602C1305DD8}"/>
              </a:ext>
            </a:extLst>
          </p:cNvPr>
          <p:cNvPicPr>
            <a:picLocks noChangeAspect="1"/>
          </p:cNvPicPr>
          <p:nvPr/>
        </p:nvPicPr>
        <p:blipFill>
          <a:blip r:embed="rId2"/>
          <a:stretch>
            <a:fillRect/>
          </a:stretch>
        </p:blipFill>
        <p:spPr>
          <a:xfrm>
            <a:off x="7151964" y="1508607"/>
            <a:ext cx="4679812" cy="3134001"/>
          </a:xfrm>
          <a:prstGeom prst="rect">
            <a:avLst/>
          </a:prstGeom>
        </p:spPr>
      </p:pic>
    </p:spTree>
    <p:extLst>
      <p:ext uri="{BB962C8B-B14F-4D97-AF65-F5344CB8AC3E}">
        <p14:creationId xmlns:p14="http://schemas.microsoft.com/office/powerpoint/2010/main" val="1693061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8F47F-A30C-3C5B-7A6C-905DE9359C47}"/>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C0DE030E-0C2C-2C22-0D72-A04DDA3C1D5F}"/>
              </a:ext>
            </a:extLst>
          </p:cNvPr>
          <p:cNvSpPr txBox="1"/>
          <p:nvPr/>
        </p:nvSpPr>
        <p:spPr>
          <a:xfrm>
            <a:off x="204836" y="427185"/>
            <a:ext cx="8009895" cy="600164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4800" u="sng" dirty="0">
                <a:solidFill>
                  <a:schemeClr val="bg2"/>
                </a:solidFill>
                <a:ea typeface="Calibri"/>
                <a:cs typeface="Calibri"/>
              </a:rPr>
              <a:t>Complaint 1</a:t>
            </a:r>
            <a:r>
              <a:rPr lang="en-US" sz="4800" dirty="0">
                <a:solidFill>
                  <a:schemeClr val="bg2"/>
                </a:solidFill>
                <a:ea typeface="Calibri"/>
                <a:cs typeface="Calibri"/>
              </a:rPr>
              <a:t>: the people – </a:t>
            </a:r>
            <a:r>
              <a:rPr lang="en-US" sz="4800" b="1" dirty="0">
                <a:solidFill>
                  <a:schemeClr val="bg2"/>
                </a:solidFill>
                <a:ea typeface="Calibri"/>
                <a:cs typeface="Calibri"/>
              </a:rPr>
              <a:t>their hardship</a:t>
            </a:r>
            <a:r>
              <a:rPr lang="en-US" sz="4800" dirty="0">
                <a:solidFill>
                  <a:schemeClr val="bg2"/>
                </a:solidFill>
                <a:ea typeface="Calibri"/>
                <a:cs typeface="Calibri"/>
              </a:rPr>
              <a:t> </a:t>
            </a:r>
            <a:r>
              <a:rPr lang="en-US" sz="4800" i="1">
                <a:solidFill>
                  <a:schemeClr val="bg2"/>
                </a:solidFill>
                <a:ea typeface="Calibri"/>
                <a:cs typeface="Calibri"/>
              </a:rPr>
              <a:t>(11:1-3)</a:t>
            </a:r>
          </a:p>
          <a:p>
            <a:endParaRPr lang="en-US" sz="4800" dirty="0">
              <a:solidFill>
                <a:schemeClr val="bg2"/>
              </a:solidFill>
              <a:ea typeface="Calibri"/>
              <a:cs typeface="Calibri"/>
            </a:endParaRPr>
          </a:p>
          <a:p>
            <a:r>
              <a:rPr lang="en-US" sz="4800" u="sng" dirty="0">
                <a:solidFill>
                  <a:schemeClr val="bg2"/>
                </a:solidFill>
                <a:ea typeface="Calibri"/>
                <a:cs typeface="Calibri"/>
              </a:rPr>
              <a:t>Complaint 2</a:t>
            </a:r>
            <a:r>
              <a:rPr lang="en-US" sz="4800" dirty="0">
                <a:solidFill>
                  <a:schemeClr val="bg2"/>
                </a:solidFill>
                <a:ea typeface="Calibri"/>
                <a:cs typeface="Calibri"/>
              </a:rPr>
              <a:t>: the rabble – </a:t>
            </a:r>
            <a:r>
              <a:rPr lang="en-US" sz="4800" b="1">
                <a:solidFill>
                  <a:schemeClr val="bg2"/>
                </a:solidFill>
                <a:ea typeface="Calibri"/>
                <a:cs typeface="Calibri"/>
              </a:rPr>
              <a:t>variety of food</a:t>
            </a:r>
            <a:r>
              <a:rPr lang="en-US" sz="4800" b="1" i="1" dirty="0">
                <a:solidFill>
                  <a:schemeClr val="bg2"/>
                </a:solidFill>
                <a:ea typeface="Calibri"/>
                <a:cs typeface="Calibri"/>
              </a:rPr>
              <a:t> </a:t>
            </a:r>
            <a:r>
              <a:rPr lang="en-US" sz="4800" i="1">
                <a:solidFill>
                  <a:schemeClr val="bg2"/>
                </a:solidFill>
                <a:ea typeface="Calibri"/>
                <a:cs typeface="Calibri"/>
              </a:rPr>
              <a:t>(11:4-34)</a:t>
            </a:r>
            <a:endParaRPr lang="en-US" sz="4800" i="1" dirty="0">
              <a:solidFill>
                <a:schemeClr val="bg2"/>
              </a:solidFill>
              <a:ea typeface="Calibri"/>
              <a:cs typeface="Calibri"/>
            </a:endParaRPr>
          </a:p>
          <a:p>
            <a:endParaRPr lang="en-US" sz="4800" dirty="0">
              <a:solidFill>
                <a:schemeClr val="bg2"/>
              </a:solidFill>
              <a:ea typeface="Calibri"/>
              <a:cs typeface="Calibri"/>
            </a:endParaRPr>
          </a:p>
          <a:p>
            <a:r>
              <a:rPr lang="en-US" sz="4800" u="sng" dirty="0">
                <a:solidFill>
                  <a:schemeClr val="bg2"/>
                </a:solidFill>
                <a:ea typeface="Calibri"/>
                <a:cs typeface="Calibri"/>
              </a:rPr>
              <a:t>Complaint 3</a:t>
            </a:r>
            <a:r>
              <a:rPr lang="en-US" sz="4800" dirty="0">
                <a:solidFill>
                  <a:schemeClr val="bg2"/>
                </a:solidFill>
                <a:ea typeface="Calibri"/>
                <a:cs typeface="Calibri"/>
              </a:rPr>
              <a:t>: Miriam and Aaron – </a:t>
            </a:r>
            <a:r>
              <a:rPr lang="en-US" sz="4800" b="1" dirty="0">
                <a:solidFill>
                  <a:schemeClr val="bg2"/>
                </a:solidFill>
                <a:ea typeface="Calibri"/>
                <a:cs typeface="Calibri"/>
              </a:rPr>
              <a:t>Moses' </a:t>
            </a:r>
            <a:r>
              <a:rPr lang="en-US" sz="4800" b="1">
                <a:solidFill>
                  <a:schemeClr val="bg2"/>
                </a:solidFill>
                <a:ea typeface="Calibri"/>
                <a:cs typeface="Calibri"/>
              </a:rPr>
              <a:t>authority</a:t>
            </a:r>
            <a:r>
              <a:rPr lang="en-US" sz="4800" dirty="0">
                <a:solidFill>
                  <a:schemeClr val="bg2"/>
                </a:solidFill>
                <a:ea typeface="Calibri"/>
                <a:cs typeface="Calibri"/>
              </a:rPr>
              <a:t> </a:t>
            </a:r>
            <a:r>
              <a:rPr lang="en-US" sz="4800" i="1">
                <a:solidFill>
                  <a:schemeClr val="bg2"/>
                </a:solidFill>
                <a:ea typeface="Calibri"/>
                <a:cs typeface="Calibri"/>
              </a:rPr>
              <a:t>(12)</a:t>
            </a:r>
          </a:p>
        </p:txBody>
      </p:sp>
      <p:pic>
        <p:nvPicPr>
          <p:cNvPr id="4" name="Picture 3">
            <a:extLst>
              <a:ext uri="{FF2B5EF4-FFF2-40B4-BE49-F238E27FC236}">
                <a16:creationId xmlns:a16="http://schemas.microsoft.com/office/drawing/2014/main" id="{D1DB57DB-3B68-E801-374C-777EF26D57D3}"/>
              </a:ext>
            </a:extLst>
          </p:cNvPr>
          <p:cNvPicPr>
            <a:picLocks noChangeAspect="1"/>
          </p:cNvPicPr>
          <p:nvPr/>
        </p:nvPicPr>
        <p:blipFill>
          <a:blip r:embed="rId2"/>
          <a:stretch>
            <a:fillRect/>
          </a:stretch>
        </p:blipFill>
        <p:spPr>
          <a:xfrm>
            <a:off x="7151964" y="1508607"/>
            <a:ext cx="4679812" cy="3134001"/>
          </a:xfrm>
          <a:prstGeom prst="rect">
            <a:avLst/>
          </a:prstGeom>
        </p:spPr>
      </p:pic>
    </p:spTree>
    <p:extLst>
      <p:ext uri="{BB962C8B-B14F-4D97-AF65-F5344CB8AC3E}">
        <p14:creationId xmlns:p14="http://schemas.microsoft.com/office/powerpoint/2010/main" val="3381587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2CFF4-922A-D1A0-265E-C65D173855C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F44BCC2-DF94-3059-9B2A-F3CCEC78ACD4}"/>
              </a:ext>
            </a:extLst>
          </p:cNvPr>
          <p:cNvSpPr txBox="1"/>
          <p:nvPr/>
        </p:nvSpPr>
        <p:spPr>
          <a:xfrm>
            <a:off x="192110" y="3652"/>
            <a:ext cx="11750761" cy="59093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u="sng">
                <a:solidFill>
                  <a:schemeClr val="bg2"/>
                </a:solidFill>
                <a:ea typeface="Calibri"/>
                <a:cs typeface="Calibri"/>
              </a:rPr>
              <a:t>Numbers 11</a:t>
            </a:r>
            <a:endParaRPr lang="en-US" dirty="0">
              <a:solidFill>
                <a:schemeClr val="bg2"/>
              </a:solidFill>
              <a:ea typeface="Calibri"/>
              <a:cs typeface="Calibri"/>
            </a:endParaRPr>
          </a:p>
          <a:p>
            <a:r>
              <a:rPr lang="en-US" sz="2000" dirty="0">
                <a:solidFill>
                  <a:schemeClr val="bg2"/>
                </a:solidFill>
                <a:ea typeface="Calibri"/>
                <a:cs typeface="Calibri"/>
              </a:rPr>
              <a:t>18</a:t>
            </a:r>
            <a:r>
              <a:rPr lang="en-US" sz="3600" dirty="0">
                <a:solidFill>
                  <a:schemeClr val="bg2"/>
                </a:solidFill>
                <a:ea typeface="Calibri"/>
                <a:cs typeface="Calibri"/>
              </a:rPr>
              <a:t> Tell the people: “Consecrate yourselves in preparation for tomorrow, when you will eat meat. The Lord heard you when you wailed, ‘If only we had meat to eat! We were better off in Egypt!’ Now the Lord will give you meat, and you will eat it. </a:t>
            </a:r>
            <a:r>
              <a:rPr lang="en-US" sz="2000" dirty="0">
                <a:solidFill>
                  <a:schemeClr val="bg2"/>
                </a:solidFill>
                <a:ea typeface="Calibri"/>
                <a:cs typeface="Calibri"/>
              </a:rPr>
              <a:t>19</a:t>
            </a:r>
            <a:r>
              <a:rPr lang="en-US" sz="3600" dirty="0">
                <a:solidFill>
                  <a:schemeClr val="bg2"/>
                </a:solidFill>
                <a:ea typeface="Calibri"/>
                <a:cs typeface="Calibri"/>
              </a:rPr>
              <a:t> You will not eat it for just one day, or two days, or five, </a:t>
            </a:r>
            <a:r>
              <a:rPr lang="en-US" sz="3600">
                <a:solidFill>
                  <a:schemeClr val="bg2"/>
                </a:solidFill>
                <a:ea typeface="Calibri"/>
                <a:cs typeface="Calibri"/>
              </a:rPr>
              <a:t>ten or twenty days, </a:t>
            </a:r>
            <a:r>
              <a:rPr lang="en-US" sz="2000">
                <a:solidFill>
                  <a:schemeClr val="bg2"/>
                </a:solidFill>
                <a:ea typeface="Calibri"/>
                <a:cs typeface="Calibri"/>
              </a:rPr>
              <a:t>20</a:t>
            </a:r>
            <a:r>
              <a:rPr lang="en-US" sz="3600">
                <a:solidFill>
                  <a:schemeClr val="bg2"/>
                </a:solidFill>
                <a:ea typeface="Calibri"/>
                <a:cs typeface="Calibri"/>
              </a:rPr>
              <a:t> but for a whole month – until it comes </a:t>
            </a:r>
            <a:r>
              <a:rPr lang="en-US" sz="3600" dirty="0">
                <a:solidFill>
                  <a:schemeClr val="bg2"/>
                </a:solidFill>
                <a:ea typeface="Calibri"/>
                <a:cs typeface="Calibri"/>
              </a:rPr>
              <a:t>out of your nostrils and you loathe it – because you have rejected the Lord, who is among you, and have wailed before him, saying, ‘Why did we ever leave Egypt?’”’</a:t>
            </a:r>
            <a:br>
              <a:rPr lang="en-US" dirty="0"/>
            </a:br>
            <a:endParaRPr lang="en-US">
              <a:ea typeface="Calibri"/>
              <a:cs typeface="Calibri"/>
            </a:endParaRPr>
          </a:p>
        </p:txBody>
      </p:sp>
    </p:spTree>
    <p:extLst>
      <p:ext uri="{BB962C8B-B14F-4D97-AF65-F5344CB8AC3E}">
        <p14:creationId xmlns:p14="http://schemas.microsoft.com/office/powerpoint/2010/main" val="1047779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68F67-22F7-94A8-F3EE-A5CCA828AA61}"/>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86646A3F-5A59-1E45-6FD4-5EC7E34F123E}"/>
              </a:ext>
            </a:extLst>
          </p:cNvPr>
          <p:cNvSpPr txBox="1"/>
          <p:nvPr/>
        </p:nvSpPr>
        <p:spPr>
          <a:xfrm>
            <a:off x="343743" y="252919"/>
            <a:ext cx="11341678" cy="378565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3600" dirty="0">
                <a:solidFill>
                  <a:schemeClr val="bg1">
                    <a:lumMod val="76000"/>
                  </a:schemeClr>
                </a:solidFill>
                <a:ea typeface="Calibri"/>
                <a:cs typeface="Calibri"/>
              </a:rPr>
              <a:t>1. </a:t>
            </a:r>
            <a:r>
              <a:rPr lang="en-US" sz="4800" dirty="0">
                <a:solidFill>
                  <a:schemeClr val="bg1">
                    <a:lumMod val="76000"/>
                  </a:schemeClr>
                </a:solidFill>
                <a:ea typeface="Calibri"/>
                <a:cs typeface="Calibri"/>
              </a:rPr>
              <a:t>The LORD had promised good </a:t>
            </a:r>
            <a:r>
              <a:rPr lang="en-US" sz="4800">
                <a:solidFill>
                  <a:schemeClr val="bg1">
                    <a:lumMod val="76000"/>
                  </a:schemeClr>
                </a:solidFill>
                <a:ea typeface="Calibri"/>
                <a:cs typeface="Calibri"/>
              </a:rPr>
              <a:t>(10:11-36)</a:t>
            </a:r>
            <a:endParaRPr lang="en-US" sz="5400" dirty="0">
              <a:solidFill>
                <a:schemeClr val="bg1">
                  <a:lumMod val="76000"/>
                </a:schemeClr>
              </a:solidFill>
              <a:ea typeface="Calibri"/>
              <a:cs typeface="Calibri"/>
            </a:endParaRPr>
          </a:p>
          <a:p>
            <a:r>
              <a:rPr lang="en-US" sz="9600" b="1" dirty="0">
                <a:solidFill>
                  <a:schemeClr val="bg2"/>
                </a:solidFill>
                <a:ea typeface="Calibri"/>
                <a:cs typeface="Calibri"/>
              </a:rPr>
              <a:t>2. The people </a:t>
            </a:r>
            <a:r>
              <a:rPr lang="en-US" sz="9600" b="1" u="sng" dirty="0">
                <a:solidFill>
                  <a:schemeClr val="bg2"/>
                </a:solidFill>
                <a:ea typeface="Calibri"/>
                <a:cs typeface="Calibri"/>
              </a:rPr>
              <a:t>saw </a:t>
            </a:r>
            <a:r>
              <a:rPr lang="en-US" sz="9600" b="1" u="sng">
                <a:solidFill>
                  <a:schemeClr val="bg2"/>
                </a:solidFill>
                <a:ea typeface="Calibri"/>
                <a:cs typeface="Calibri"/>
              </a:rPr>
              <a:t>only </a:t>
            </a:r>
            <a:r>
              <a:rPr lang="en-US" sz="9600" b="1" i="1" u="sng">
                <a:solidFill>
                  <a:schemeClr val="bg2"/>
                </a:solidFill>
                <a:ea typeface="Calibri"/>
                <a:cs typeface="Calibri"/>
              </a:rPr>
              <a:t>bad</a:t>
            </a:r>
            <a:r>
              <a:rPr lang="en-US" sz="7200" b="1" i="1" dirty="0">
                <a:solidFill>
                  <a:schemeClr val="bg2"/>
                </a:solidFill>
                <a:ea typeface="Calibri"/>
                <a:cs typeface="Calibri"/>
              </a:rPr>
              <a:t> </a:t>
            </a:r>
            <a:r>
              <a:rPr lang="en-US" sz="4000">
                <a:solidFill>
                  <a:schemeClr val="bg2"/>
                </a:solidFill>
                <a:ea typeface="Calibri"/>
                <a:cs typeface="Calibri"/>
              </a:rPr>
              <a:t>(11-12)</a:t>
            </a:r>
            <a:endParaRPr lang="en-US">
              <a:solidFill>
                <a:schemeClr val="bg2"/>
              </a:solidFill>
              <a:ea typeface="Calibri"/>
              <a:cs typeface="Calibri"/>
            </a:endParaRPr>
          </a:p>
        </p:txBody>
      </p:sp>
    </p:spTree>
    <p:extLst>
      <p:ext uri="{BB962C8B-B14F-4D97-AF65-F5344CB8AC3E}">
        <p14:creationId xmlns:p14="http://schemas.microsoft.com/office/powerpoint/2010/main" val="1483984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1FA5B-B846-2B7E-7CF6-E03AD72FB04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226DFD6-CB1B-2CF5-95E0-560A111D9880}"/>
              </a:ext>
            </a:extLst>
          </p:cNvPr>
          <p:cNvSpPr txBox="1"/>
          <p:nvPr/>
        </p:nvSpPr>
        <p:spPr>
          <a:xfrm>
            <a:off x="192110" y="3652"/>
            <a:ext cx="11750761"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u="sng">
                <a:solidFill>
                  <a:schemeClr val="bg2"/>
                </a:solidFill>
                <a:ea typeface="Calibri"/>
                <a:cs typeface="Calibri"/>
              </a:rPr>
              <a:t>Numbers 10</a:t>
            </a:r>
            <a:endParaRPr lang="en-US" dirty="0">
              <a:solidFill>
                <a:schemeClr val="bg2"/>
              </a:solidFill>
              <a:ea typeface="Calibri"/>
              <a:cs typeface="Calibri"/>
            </a:endParaRPr>
          </a:p>
          <a:p>
            <a:r>
              <a:rPr lang="en-US" sz="2000" dirty="0">
                <a:solidFill>
                  <a:schemeClr val="bg2"/>
                </a:solidFill>
                <a:ea typeface="Calibri"/>
                <a:cs typeface="Calibri"/>
              </a:rPr>
              <a:t>11</a:t>
            </a:r>
            <a:r>
              <a:rPr lang="en-US" sz="3600" dirty="0">
                <a:solidFill>
                  <a:schemeClr val="bg2"/>
                </a:solidFill>
                <a:ea typeface="Calibri"/>
                <a:cs typeface="Calibri"/>
              </a:rPr>
              <a:t> On the twentieth day of the second month of the second year, the cloud lifted from above the tabernacle of the covenant law. </a:t>
            </a:r>
            <a:r>
              <a:rPr lang="en-US" sz="2000" dirty="0">
                <a:solidFill>
                  <a:schemeClr val="bg2"/>
                </a:solidFill>
                <a:ea typeface="Calibri"/>
                <a:cs typeface="Calibri"/>
              </a:rPr>
              <a:t>12</a:t>
            </a:r>
            <a:r>
              <a:rPr lang="en-US" sz="3600" dirty="0">
                <a:solidFill>
                  <a:schemeClr val="bg2"/>
                </a:solidFill>
                <a:ea typeface="Calibri"/>
                <a:cs typeface="Calibri"/>
              </a:rPr>
              <a:t> Then the Israelites set out from the Desert of Sinai and travelled from place to place until the cloud came to </a:t>
            </a:r>
            <a:r>
              <a:rPr lang="en-US" sz="3600">
                <a:solidFill>
                  <a:schemeClr val="bg2"/>
                </a:solidFill>
                <a:ea typeface="Calibri"/>
                <a:cs typeface="Calibri"/>
              </a:rPr>
              <a:t>rest in the Desert of Paran. </a:t>
            </a:r>
            <a:r>
              <a:rPr lang="en-US" sz="2000">
                <a:solidFill>
                  <a:schemeClr val="bg2"/>
                </a:solidFill>
                <a:ea typeface="Calibri"/>
                <a:cs typeface="Calibri"/>
              </a:rPr>
              <a:t>13</a:t>
            </a:r>
            <a:r>
              <a:rPr lang="en-US" sz="3600">
                <a:solidFill>
                  <a:schemeClr val="bg2"/>
                </a:solidFill>
                <a:ea typeface="Calibri"/>
                <a:cs typeface="Calibri"/>
              </a:rPr>
              <a:t> They set out, this first time, at </a:t>
            </a:r>
            <a:r>
              <a:rPr lang="en-US" sz="3600" dirty="0">
                <a:solidFill>
                  <a:schemeClr val="bg2"/>
                </a:solidFill>
                <a:ea typeface="Calibri"/>
                <a:cs typeface="Calibri"/>
              </a:rPr>
              <a:t>the Lord’s command through Moses.</a:t>
            </a:r>
          </a:p>
          <a:p>
            <a:br>
              <a:rPr lang="en-US" dirty="0"/>
            </a:br>
            <a:endParaRPr lang="en-US" dirty="0"/>
          </a:p>
        </p:txBody>
      </p:sp>
    </p:spTree>
    <p:extLst>
      <p:ext uri="{BB962C8B-B14F-4D97-AF65-F5344CB8AC3E}">
        <p14:creationId xmlns:p14="http://schemas.microsoft.com/office/powerpoint/2010/main" val="2489754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4E671-D882-AB9D-F6AA-C15623318ECE}"/>
            </a:ext>
          </a:extLst>
        </p:cNvPr>
        <p:cNvGrpSpPr/>
        <p:nvPr/>
      </p:nvGrpSpPr>
      <p:grpSpPr>
        <a:xfrm>
          <a:off x="0" y="0"/>
          <a:ext cx="0" cy="0"/>
          <a:chOff x="0" y="0"/>
          <a:chExt cx="0" cy="0"/>
        </a:xfrm>
      </p:grpSpPr>
      <p:pic>
        <p:nvPicPr>
          <p:cNvPr id="4" name="Picture 3" descr="20 Travel Packing Hacks: Total Game-Changer You Must Know 2023">
            <a:extLst>
              <a:ext uri="{FF2B5EF4-FFF2-40B4-BE49-F238E27FC236}">
                <a16:creationId xmlns:a16="http://schemas.microsoft.com/office/drawing/2014/main" id="{A0C2EA78-EF16-93D4-F4C7-343B26E4D95E}"/>
              </a:ext>
            </a:extLst>
          </p:cNvPr>
          <p:cNvPicPr>
            <a:picLocks noChangeAspect="1"/>
          </p:cNvPicPr>
          <p:nvPr/>
        </p:nvPicPr>
        <p:blipFill>
          <a:blip r:embed="rId2"/>
          <a:stretch>
            <a:fillRect/>
          </a:stretch>
        </p:blipFill>
        <p:spPr>
          <a:xfrm>
            <a:off x="2537036" y="398225"/>
            <a:ext cx="7329351" cy="6046778"/>
          </a:xfrm>
          <a:prstGeom prst="rect">
            <a:avLst/>
          </a:prstGeom>
        </p:spPr>
      </p:pic>
    </p:spTree>
    <p:extLst>
      <p:ext uri="{BB962C8B-B14F-4D97-AF65-F5344CB8AC3E}">
        <p14:creationId xmlns:p14="http://schemas.microsoft.com/office/powerpoint/2010/main" val="136109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97817-504D-4B20-94D9-1D1464BFA36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9DB7C5A-D4E5-171A-FB37-7FBE74C8E949}"/>
              </a:ext>
            </a:extLst>
          </p:cNvPr>
          <p:cNvSpPr txBox="1"/>
          <p:nvPr/>
        </p:nvSpPr>
        <p:spPr>
          <a:xfrm>
            <a:off x="192110" y="3652"/>
            <a:ext cx="11750761" cy="78483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u="sng">
                <a:solidFill>
                  <a:schemeClr val="bg2"/>
                </a:solidFill>
                <a:ea typeface="Calibri"/>
                <a:cs typeface="Calibri"/>
              </a:rPr>
              <a:t>Numbers 10</a:t>
            </a:r>
            <a:endParaRPr lang="en-US" dirty="0">
              <a:solidFill>
                <a:schemeClr val="bg2"/>
              </a:solidFill>
              <a:ea typeface="Calibri"/>
              <a:cs typeface="Calibri"/>
            </a:endParaRPr>
          </a:p>
          <a:p>
            <a:r>
              <a:rPr lang="en-US" sz="2000">
                <a:solidFill>
                  <a:schemeClr val="bg2"/>
                </a:solidFill>
                <a:ea typeface="Calibri"/>
                <a:cs typeface="Calibri"/>
              </a:rPr>
              <a:t>29</a:t>
            </a:r>
            <a:r>
              <a:rPr lang="en-US" sz="3600">
                <a:solidFill>
                  <a:schemeClr val="bg2"/>
                </a:solidFill>
                <a:ea typeface="Calibri"/>
                <a:cs typeface="Calibri"/>
              </a:rPr>
              <a:t> Now Moses said to Hobab son of Reuel the Midianite, </a:t>
            </a:r>
            <a:r>
              <a:rPr lang="en-US" sz="3600" dirty="0">
                <a:solidFill>
                  <a:schemeClr val="bg2"/>
                </a:solidFill>
                <a:ea typeface="Calibri"/>
                <a:cs typeface="Calibri"/>
              </a:rPr>
              <a:t>Moses’ father-in-law, </a:t>
            </a:r>
            <a:r>
              <a:rPr lang="en-US" sz="3600" dirty="0">
                <a:solidFill>
                  <a:schemeClr val="accent6"/>
                </a:solidFill>
                <a:ea typeface="Calibri"/>
                <a:cs typeface="Calibri"/>
              </a:rPr>
              <a:t>‘We are setting out for the place about which the Lord said, “I will give it to you.” Come with us and we will treat you well, for the Lord has promised good things to Israel.’</a:t>
            </a:r>
          </a:p>
          <a:p>
            <a:r>
              <a:rPr lang="en-US" sz="2000">
                <a:solidFill>
                  <a:schemeClr val="bg2"/>
                </a:solidFill>
                <a:ea typeface="Calibri"/>
                <a:cs typeface="Calibri"/>
              </a:rPr>
              <a:t>30</a:t>
            </a:r>
            <a:r>
              <a:rPr lang="en-US" sz="3600">
                <a:solidFill>
                  <a:schemeClr val="bg2"/>
                </a:solidFill>
                <a:ea typeface="Calibri"/>
                <a:cs typeface="Calibri"/>
              </a:rPr>
              <a:t> He answered, ‘No, I will not go; I am going back to my own </a:t>
            </a:r>
            <a:r>
              <a:rPr lang="en-US" sz="3600" dirty="0">
                <a:solidFill>
                  <a:schemeClr val="bg2"/>
                </a:solidFill>
                <a:ea typeface="Calibri"/>
                <a:cs typeface="Calibri"/>
              </a:rPr>
              <a:t>land and my own people.’</a:t>
            </a:r>
            <a:endParaRPr lang="en-US">
              <a:solidFill>
                <a:schemeClr val="bg2"/>
              </a:solidFill>
              <a:ea typeface="Calibri"/>
              <a:cs typeface="Calibri"/>
            </a:endParaRPr>
          </a:p>
          <a:p>
            <a:r>
              <a:rPr lang="en-US" sz="2000" dirty="0">
                <a:solidFill>
                  <a:schemeClr val="bg2"/>
                </a:solidFill>
                <a:ea typeface="Calibri"/>
                <a:cs typeface="Calibri"/>
              </a:rPr>
              <a:t>31</a:t>
            </a:r>
            <a:r>
              <a:rPr lang="en-US" sz="3600" dirty="0">
                <a:solidFill>
                  <a:schemeClr val="bg2"/>
                </a:solidFill>
                <a:ea typeface="Calibri"/>
                <a:cs typeface="Calibri"/>
              </a:rPr>
              <a:t> But Moses said, </a:t>
            </a:r>
            <a:r>
              <a:rPr lang="en-US" sz="3600" dirty="0">
                <a:solidFill>
                  <a:schemeClr val="bg1"/>
                </a:solidFill>
                <a:ea typeface="Calibri"/>
                <a:cs typeface="Calibri"/>
              </a:rPr>
              <a:t>‘Please do not leave us. You know where we </a:t>
            </a:r>
            <a:r>
              <a:rPr lang="en-US" sz="3600">
                <a:solidFill>
                  <a:schemeClr val="bg1"/>
                </a:solidFill>
                <a:ea typeface="Calibri"/>
                <a:cs typeface="Calibri"/>
              </a:rPr>
              <a:t>should camp in the wilderness, and you can be our eyes.</a:t>
            </a:r>
            <a:r>
              <a:rPr lang="en-US" sz="3600" dirty="0">
                <a:solidFill>
                  <a:schemeClr val="accent6"/>
                </a:solidFill>
                <a:ea typeface="Calibri"/>
                <a:cs typeface="Calibri"/>
              </a:rPr>
              <a:t> </a:t>
            </a:r>
            <a:r>
              <a:rPr lang="en-US" sz="2000">
                <a:solidFill>
                  <a:schemeClr val="accent6"/>
                </a:solidFill>
                <a:ea typeface="Calibri"/>
                <a:cs typeface="Calibri"/>
              </a:rPr>
              <a:t>32</a:t>
            </a:r>
            <a:r>
              <a:rPr lang="en-US" sz="3600">
                <a:solidFill>
                  <a:schemeClr val="accent6"/>
                </a:solidFill>
                <a:ea typeface="Calibri"/>
                <a:cs typeface="Calibri"/>
              </a:rPr>
              <a:t> If </a:t>
            </a:r>
            <a:r>
              <a:rPr lang="en-US" sz="3600" dirty="0">
                <a:solidFill>
                  <a:schemeClr val="accent6"/>
                </a:solidFill>
                <a:ea typeface="Calibri"/>
                <a:cs typeface="Calibri"/>
              </a:rPr>
              <a:t>you come with us, we will share with you whatever good things the Lord gives us.’</a:t>
            </a:r>
            <a:endParaRPr lang="en-US" dirty="0">
              <a:solidFill>
                <a:schemeClr val="accent6"/>
              </a:solidFill>
              <a:ea typeface="Calibri"/>
              <a:cs typeface="Calibri"/>
            </a:endParaRPr>
          </a:p>
          <a:p>
            <a:endParaRPr lang="en-US" sz="3600" dirty="0">
              <a:solidFill>
                <a:schemeClr val="bg2"/>
              </a:solidFill>
              <a:ea typeface="Calibri"/>
              <a:cs typeface="Calibri"/>
            </a:endParaRPr>
          </a:p>
          <a:p>
            <a:br>
              <a:rPr lang="en-US" dirty="0"/>
            </a:br>
            <a:endParaRPr lang="en-US" dirty="0"/>
          </a:p>
        </p:txBody>
      </p:sp>
    </p:spTree>
    <p:extLst>
      <p:ext uri="{BB962C8B-B14F-4D97-AF65-F5344CB8AC3E}">
        <p14:creationId xmlns:p14="http://schemas.microsoft.com/office/powerpoint/2010/main" val="2154684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8C701-F957-3DFC-5637-E930E4191730}"/>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DD44AC44-00EA-D1F5-4E81-78AB3C1CCA2D}"/>
              </a:ext>
            </a:extLst>
          </p:cNvPr>
          <p:cNvSpPr txBox="1"/>
          <p:nvPr/>
        </p:nvSpPr>
        <p:spPr>
          <a:xfrm>
            <a:off x="343743" y="252919"/>
            <a:ext cx="11341678" cy="415498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7200" b="1" dirty="0">
                <a:solidFill>
                  <a:schemeClr val="bg2"/>
                </a:solidFill>
                <a:ea typeface="Calibri"/>
                <a:cs typeface="Calibri"/>
              </a:rPr>
              <a:t>1. </a:t>
            </a:r>
            <a:r>
              <a:rPr lang="en-US" sz="9600" b="1" dirty="0">
                <a:solidFill>
                  <a:schemeClr val="bg2"/>
                </a:solidFill>
                <a:ea typeface="Calibri"/>
                <a:cs typeface="Calibri"/>
              </a:rPr>
              <a:t>The LORD </a:t>
            </a:r>
            <a:endParaRPr lang="en-US">
              <a:solidFill>
                <a:schemeClr val="bg2"/>
              </a:solidFill>
              <a:ea typeface="Calibri"/>
              <a:cs typeface="Calibri"/>
            </a:endParaRPr>
          </a:p>
          <a:p>
            <a:r>
              <a:rPr lang="en-US" sz="9600" b="1">
                <a:solidFill>
                  <a:schemeClr val="bg2"/>
                </a:solidFill>
                <a:ea typeface="Calibri"/>
                <a:cs typeface="Calibri"/>
              </a:rPr>
              <a:t>had </a:t>
            </a:r>
            <a:r>
              <a:rPr lang="en-US" sz="9600" b="1" u="sng">
                <a:solidFill>
                  <a:schemeClr val="bg2"/>
                </a:solidFill>
                <a:ea typeface="Calibri"/>
                <a:cs typeface="Calibri"/>
              </a:rPr>
              <a:t>promised </a:t>
            </a:r>
            <a:r>
              <a:rPr lang="en-US" sz="9600" b="1" i="1" u="sng">
                <a:solidFill>
                  <a:schemeClr val="bg2"/>
                </a:solidFill>
                <a:ea typeface="Calibri"/>
                <a:cs typeface="Calibri"/>
              </a:rPr>
              <a:t>good</a:t>
            </a:r>
            <a:endParaRPr lang="en-US">
              <a:solidFill>
                <a:schemeClr val="bg2"/>
              </a:solidFill>
              <a:ea typeface="Calibri"/>
              <a:cs typeface="Calibri"/>
            </a:endParaRPr>
          </a:p>
          <a:p>
            <a:r>
              <a:rPr lang="en-US" sz="7200" b="1" i="1" dirty="0">
                <a:solidFill>
                  <a:schemeClr val="bg2"/>
                </a:solidFill>
                <a:ea typeface="Calibri"/>
                <a:cs typeface="Calibri"/>
              </a:rPr>
              <a:t> </a:t>
            </a:r>
            <a:r>
              <a:rPr lang="en-US" sz="4000">
                <a:solidFill>
                  <a:schemeClr val="bg2"/>
                </a:solidFill>
                <a:ea typeface="Calibri"/>
                <a:cs typeface="Calibri"/>
              </a:rPr>
              <a:t>                                                                     (10:11-36)</a:t>
            </a:r>
            <a:endParaRPr lang="en-US">
              <a:solidFill>
                <a:schemeClr val="bg2"/>
              </a:solidFill>
              <a:ea typeface="Calibri" panose="020F0502020204030204"/>
              <a:cs typeface="Calibri" panose="020F0502020204030204"/>
            </a:endParaRPr>
          </a:p>
        </p:txBody>
      </p:sp>
    </p:spTree>
    <p:extLst>
      <p:ext uri="{BB962C8B-B14F-4D97-AF65-F5344CB8AC3E}">
        <p14:creationId xmlns:p14="http://schemas.microsoft.com/office/powerpoint/2010/main" val="621269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69DE2-7B6A-723B-AD40-F0DB38D61982}"/>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6FAE638B-B7B6-E5F4-0FEA-9A9A2A351089}"/>
              </a:ext>
            </a:extLst>
          </p:cNvPr>
          <p:cNvSpPr txBox="1"/>
          <p:nvPr/>
        </p:nvSpPr>
        <p:spPr>
          <a:xfrm>
            <a:off x="343743" y="252919"/>
            <a:ext cx="11341678" cy="415498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7200" b="1" dirty="0">
                <a:solidFill>
                  <a:schemeClr val="bg2"/>
                </a:solidFill>
                <a:ea typeface="Calibri"/>
                <a:cs typeface="Calibri"/>
              </a:rPr>
              <a:t>1. </a:t>
            </a:r>
            <a:r>
              <a:rPr lang="en-US" sz="9600" b="1" dirty="0">
                <a:solidFill>
                  <a:schemeClr val="bg2"/>
                </a:solidFill>
                <a:ea typeface="Calibri"/>
                <a:cs typeface="Calibri"/>
              </a:rPr>
              <a:t>The LORD </a:t>
            </a:r>
            <a:endParaRPr lang="en-US">
              <a:solidFill>
                <a:schemeClr val="bg2"/>
              </a:solidFill>
              <a:ea typeface="Calibri"/>
              <a:cs typeface="Calibri"/>
            </a:endParaRPr>
          </a:p>
          <a:p>
            <a:r>
              <a:rPr lang="en-US" sz="9600" b="1">
                <a:solidFill>
                  <a:schemeClr val="bg2"/>
                </a:solidFill>
                <a:ea typeface="Calibri"/>
                <a:cs typeface="Calibri"/>
              </a:rPr>
              <a:t>had </a:t>
            </a:r>
            <a:r>
              <a:rPr lang="en-US" sz="9600" b="1" u="sng">
                <a:solidFill>
                  <a:schemeClr val="bg2"/>
                </a:solidFill>
                <a:ea typeface="Calibri"/>
                <a:cs typeface="Calibri"/>
              </a:rPr>
              <a:t>promised </a:t>
            </a:r>
            <a:r>
              <a:rPr lang="en-US" sz="9600" b="1" i="1" u="sng">
                <a:solidFill>
                  <a:schemeClr val="bg2"/>
                </a:solidFill>
                <a:ea typeface="Calibri"/>
                <a:cs typeface="Calibri"/>
              </a:rPr>
              <a:t>good</a:t>
            </a:r>
            <a:endParaRPr lang="en-US">
              <a:solidFill>
                <a:schemeClr val="bg2"/>
              </a:solidFill>
              <a:ea typeface="Calibri"/>
              <a:cs typeface="Calibri"/>
            </a:endParaRPr>
          </a:p>
          <a:p>
            <a:r>
              <a:rPr lang="en-US" sz="7200" b="1" i="1" dirty="0">
                <a:solidFill>
                  <a:schemeClr val="bg2"/>
                </a:solidFill>
                <a:ea typeface="Calibri"/>
                <a:cs typeface="Calibri"/>
              </a:rPr>
              <a:t> </a:t>
            </a:r>
            <a:r>
              <a:rPr lang="en-US" sz="4000">
                <a:solidFill>
                  <a:schemeClr val="bg2"/>
                </a:solidFill>
                <a:ea typeface="Calibri"/>
                <a:cs typeface="Calibri"/>
              </a:rPr>
              <a:t>                                                                     (10:11-36)</a:t>
            </a:r>
            <a:endParaRPr lang="en-US">
              <a:solidFill>
                <a:schemeClr val="bg2"/>
              </a:solidFill>
              <a:ea typeface="Calibri" panose="020F0502020204030204"/>
              <a:cs typeface="Calibri" panose="020F0502020204030204"/>
            </a:endParaRPr>
          </a:p>
        </p:txBody>
      </p:sp>
    </p:spTree>
    <p:extLst>
      <p:ext uri="{BB962C8B-B14F-4D97-AF65-F5344CB8AC3E}">
        <p14:creationId xmlns:p14="http://schemas.microsoft.com/office/powerpoint/2010/main" val="2161270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hallenges-london-marathon-start-line-708x398 - Home-Start Wandsworth">
            <a:extLst>
              <a:ext uri="{FF2B5EF4-FFF2-40B4-BE49-F238E27FC236}">
                <a16:creationId xmlns:a16="http://schemas.microsoft.com/office/drawing/2014/main" id="{0C6906D2-9B70-833A-9AA3-13675848D3F0}"/>
              </a:ext>
            </a:extLst>
          </p:cNvPr>
          <p:cNvPicPr>
            <a:picLocks noChangeAspect="1"/>
          </p:cNvPicPr>
          <p:nvPr/>
        </p:nvPicPr>
        <p:blipFill>
          <a:blip r:embed="rId2"/>
          <a:stretch>
            <a:fillRect/>
          </a:stretch>
        </p:blipFill>
        <p:spPr>
          <a:xfrm>
            <a:off x="919877" y="547491"/>
            <a:ext cx="10341200" cy="5774060"/>
          </a:xfrm>
          <a:prstGeom prst="rect">
            <a:avLst/>
          </a:prstGeom>
        </p:spPr>
      </p:pic>
    </p:spTree>
    <p:extLst>
      <p:ext uri="{BB962C8B-B14F-4D97-AF65-F5344CB8AC3E}">
        <p14:creationId xmlns:p14="http://schemas.microsoft.com/office/powerpoint/2010/main" val="1249146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he Sacrificial Lamb | Amazing Sanctuary">
            <a:extLst>
              <a:ext uri="{FF2B5EF4-FFF2-40B4-BE49-F238E27FC236}">
                <a16:creationId xmlns:a16="http://schemas.microsoft.com/office/drawing/2014/main" id="{10F972E3-3EBA-BFF7-9CEB-06612E5B0EC3}"/>
              </a:ext>
            </a:extLst>
          </p:cNvPr>
          <p:cNvPicPr>
            <a:picLocks noChangeAspect="1"/>
          </p:cNvPicPr>
          <p:nvPr/>
        </p:nvPicPr>
        <p:blipFill>
          <a:blip r:embed="rId2"/>
          <a:stretch>
            <a:fillRect/>
          </a:stretch>
        </p:blipFill>
        <p:spPr>
          <a:xfrm>
            <a:off x="401017" y="1347925"/>
            <a:ext cx="5886175" cy="3939347"/>
          </a:xfrm>
          <a:prstGeom prst="rect">
            <a:avLst/>
          </a:prstGeom>
        </p:spPr>
      </p:pic>
      <p:pic>
        <p:nvPicPr>
          <p:cNvPr id="4" name="Picture 3" descr="Manna from heaven stock illustration. Illustration of mana - 367589171">
            <a:extLst>
              <a:ext uri="{FF2B5EF4-FFF2-40B4-BE49-F238E27FC236}">
                <a16:creationId xmlns:a16="http://schemas.microsoft.com/office/drawing/2014/main" id="{D7EF8428-F5A3-4F31-8A64-0CE6A7F76E0B}"/>
              </a:ext>
            </a:extLst>
          </p:cNvPr>
          <p:cNvPicPr>
            <a:picLocks noChangeAspect="1"/>
          </p:cNvPicPr>
          <p:nvPr/>
        </p:nvPicPr>
        <p:blipFill>
          <a:blip r:embed="rId3"/>
          <a:stretch>
            <a:fillRect/>
          </a:stretch>
        </p:blipFill>
        <p:spPr>
          <a:xfrm>
            <a:off x="6675783" y="839304"/>
            <a:ext cx="4980609" cy="4958522"/>
          </a:xfrm>
          <a:prstGeom prst="rect">
            <a:avLst/>
          </a:prstGeom>
        </p:spPr>
      </p:pic>
    </p:spTree>
    <p:extLst>
      <p:ext uri="{BB962C8B-B14F-4D97-AF65-F5344CB8AC3E}">
        <p14:creationId xmlns:p14="http://schemas.microsoft.com/office/powerpoint/2010/main" val="2074957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18701-4DA0-7498-AC8F-EE98EE35B62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05BA455-26AA-0525-9BA3-C32EE951F98E}"/>
              </a:ext>
            </a:extLst>
          </p:cNvPr>
          <p:cNvSpPr txBox="1"/>
          <p:nvPr/>
        </p:nvSpPr>
        <p:spPr>
          <a:xfrm>
            <a:off x="192110" y="3652"/>
            <a:ext cx="11750761"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u="sng">
                <a:solidFill>
                  <a:schemeClr val="bg2"/>
                </a:solidFill>
                <a:ea typeface="Calibri"/>
                <a:cs typeface="Calibri"/>
              </a:rPr>
              <a:t>Numbers 11</a:t>
            </a:r>
            <a:endParaRPr lang="en-US" dirty="0">
              <a:solidFill>
                <a:schemeClr val="bg2"/>
              </a:solidFill>
              <a:ea typeface="Calibri"/>
              <a:cs typeface="Calibri"/>
            </a:endParaRPr>
          </a:p>
          <a:p>
            <a:r>
              <a:rPr lang="en-US" sz="2000" dirty="0">
                <a:solidFill>
                  <a:schemeClr val="bg2"/>
                </a:solidFill>
                <a:ea typeface="Calibri"/>
                <a:cs typeface="Calibri"/>
              </a:rPr>
              <a:t>1</a:t>
            </a:r>
            <a:r>
              <a:rPr lang="en-US" sz="3600" dirty="0">
                <a:solidFill>
                  <a:schemeClr val="bg2"/>
                </a:solidFill>
                <a:ea typeface="Calibri"/>
                <a:cs typeface="Calibri"/>
              </a:rPr>
              <a:t> Now the people complained about their hardships in the </a:t>
            </a:r>
            <a:r>
              <a:rPr lang="en-US" sz="3600">
                <a:solidFill>
                  <a:schemeClr val="bg2"/>
                </a:solidFill>
                <a:ea typeface="Calibri"/>
                <a:cs typeface="Calibri"/>
              </a:rPr>
              <a:t>hearing of the Lord.</a:t>
            </a:r>
            <a:br>
              <a:rPr lang="en-US" dirty="0"/>
            </a:br>
            <a:endParaRPr lang="en-US">
              <a:ea typeface="Calibri"/>
              <a:cs typeface="Calibri"/>
            </a:endParaRPr>
          </a:p>
        </p:txBody>
      </p:sp>
    </p:spTree>
    <p:extLst>
      <p:ext uri="{BB962C8B-B14F-4D97-AF65-F5344CB8AC3E}">
        <p14:creationId xmlns:p14="http://schemas.microsoft.com/office/powerpoint/2010/main" val="1353369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CA8C7965C295438B38469F9DA828B9" ma:contentTypeVersion="15" ma:contentTypeDescription="Create a new document." ma:contentTypeScope="" ma:versionID="9d26b14d2be81836a4526e40bcfaa935">
  <xsd:schema xmlns:xsd="http://www.w3.org/2001/XMLSchema" xmlns:xs="http://www.w3.org/2001/XMLSchema" xmlns:p="http://schemas.microsoft.com/office/2006/metadata/properties" xmlns:ns3="75dc85ca-d713-4229-a48d-79f58fb065ec" xmlns:ns4="6c5326a3-a756-4a42-a4f0-608067e2ab76" targetNamespace="http://schemas.microsoft.com/office/2006/metadata/properties" ma:root="true" ma:fieldsID="db0ad0c3b89310596b7e49b2c8839552" ns3:_="" ns4:_="">
    <xsd:import namespace="75dc85ca-d713-4229-a48d-79f58fb065ec"/>
    <xsd:import namespace="6c5326a3-a756-4a42-a4f0-608067e2ab7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dc85ca-d713-4229-a48d-79f58fb065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c5326a3-a756-4a42-a4f0-608067e2ab7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75dc85ca-d713-4229-a48d-79f58fb065ec" xsi:nil="true"/>
  </documentManagement>
</p:properties>
</file>

<file path=customXml/itemProps1.xml><?xml version="1.0" encoding="utf-8"?>
<ds:datastoreItem xmlns:ds="http://schemas.openxmlformats.org/officeDocument/2006/customXml" ds:itemID="{11B633AA-15AD-47D7-AD96-6B70D0D433B5}">
  <ds:schemaRefs>
    <ds:schemaRef ds:uri="6c5326a3-a756-4a42-a4f0-608067e2ab76"/>
    <ds:schemaRef ds:uri="75dc85ca-d713-4229-a48d-79f58fb065e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962B488-279C-460D-BAF7-8870D2382448}">
  <ds:schemaRefs>
    <ds:schemaRef ds:uri="http://schemas.microsoft.com/sharepoint/v3/contenttype/forms"/>
  </ds:schemaRefs>
</ds:datastoreItem>
</file>

<file path=customXml/itemProps3.xml><?xml version="1.0" encoding="utf-8"?>
<ds:datastoreItem xmlns:ds="http://schemas.openxmlformats.org/officeDocument/2006/customXml" ds:itemID="{5E648EFD-F2F0-4783-9B5D-B8AECCB6A270}">
  <ds:schemaRefs>
    <ds:schemaRef ds:uri="6c5326a3-a756-4a42-a4f0-608067e2ab76"/>
    <ds:schemaRef ds:uri="75dc85ca-d713-4229-a48d-79f58fb065e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71</TotalTime>
  <Words>507</Words>
  <Application>Microsoft Office PowerPoint</Application>
  <PresentationFormat>Widescreen</PresentationFormat>
  <Paragraphs>35</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Lawrence</dc:creator>
  <cp:lastModifiedBy>Trevor Newman</cp:lastModifiedBy>
  <cp:revision>740</cp:revision>
  <cp:lastPrinted>2023-02-12T02:31:22Z</cp:lastPrinted>
  <dcterms:created xsi:type="dcterms:W3CDTF">2019-12-15T16:16:57Z</dcterms:created>
  <dcterms:modified xsi:type="dcterms:W3CDTF">2026-05-03T12:33:43Z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0x010100DBCA8C7965C295438B38469F9DA828B9</vt:lpwstr>
  </property>
</Properties>
</file>