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3693" r:id="rId5"/>
    <p:sldId id="3674" r:id="rId6"/>
    <p:sldId id="3714" r:id="rId7"/>
    <p:sldId id="3712" r:id="rId8"/>
    <p:sldId id="3713" r:id="rId9"/>
    <p:sldId id="3706" r:id="rId10"/>
    <p:sldId id="3715" r:id="rId11"/>
    <p:sldId id="3719" r:id="rId12"/>
    <p:sldId id="3716" r:id="rId13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5-12-08T17:53:32.108" v="3" actId="47"/>
      <pc:docMkLst>
        <pc:docMk/>
      </pc:docMkLst>
      <pc:sldChg chg="del">
        <pc:chgData name="Jeremy Clifton" userId="b7121016-a606-4e59-9b8c-d8cabdc242a8" providerId="ADAL" clId="{E211E35B-DF94-4D8F-8790-8C823AF181FA}" dt="2025-12-08T17:53:26.783" v="1" actId="47"/>
        <pc:sldMkLst>
          <pc:docMk/>
          <pc:sldMk cId="3025482504" sldId="3571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1160192532" sldId="3664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316565672" sldId="3701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2817514151" sldId="3702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3352451971" sldId="3707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3830138651" sldId="3708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639038247" sldId="3709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2870661492" sldId="3710"/>
        </pc:sldMkLst>
      </pc:sldChg>
      <pc:sldChg chg="del">
        <pc:chgData name="Jeremy Clifton" userId="b7121016-a606-4e59-9b8c-d8cabdc242a8" providerId="ADAL" clId="{E211E35B-DF94-4D8F-8790-8C823AF181FA}" dt="2025-12-08T17:53:24.672" v="0" actId="47"/>
        <pc:sldMkLst>
          <pc:docMk/>
          <pc:sldMk cId="176580819" sldId="3711"/>
        </pc:sldMkLst>
      </pc:sldChg>
      <pc:sldChg chg="del">
        <pc:chgData name="Jeremy Clifton" userId="b7121016-a606-4e59-9b8c-d8cabdc242a8" providerId="ADAL" clId="{E211E35B-DF94-4D8F-8790-8C823AF181FA}" dt="2025-12-08T17:53:29.996" v="2" actId="47"/>
        <pc:sldMkLst>
          <pc:docMk/>
          <pc:sldMk cId="3641074669" sldId="3717"/>
        </pc:sldMkLst>
      </pc:sldChg>
      <pc:sldChg chg="del">
        <pc:chgData name="Jeremy Clifton" userId="b7121016-a606-4e59-9b8c-d8cabdc242a8" providerId="ADAL" clId="{E211E35B-DF94-4D8F-8790-8C823AF181FA}" dt="2025-12-08T17:53:32.108" v="3" actId="47"/>
        <pc:sldMkLst>
          <pc:docMk/>
          <pc:sldMk cId="3602857820" sldId="3718"/>
        </pc:sldMkLst>
      </pc:sldChg>
    </pc:docChg>
  </pc:docChgLst>
  <pc:docChgLst>
    <pc:chgData name="Jeremy Clifton" userId="S::wec@woodfordec.onmicrosoft.com::b7121016-a606-4e59-9b8c-d8cabdc242a8" providerId="AD" clId="Web-{38194467-7928-7EDC-1240-4DAE988D209D}"/>
    <pc:docChg chg="addSld delSld modSld">
      <pc:chgData name="Jeremy Clifton" userId="S::wec@woodfordec.onmicrosoft.com::b7121016-a606-4e59-9b8c-d8cabdc242a8" providerId="AD" clId="Web-{38194467-7928-7EDC-1240-4DAE988D209D}" dt="2025-11-16T07:29:10.923" v="62"/>
      <pc:docMkLst>
        <pc:docMk/>
      </pc:docMkLst>
    </pc:docChg>
  </pc:docChgLst>
  <pc:docChgLst>
    <pc:chgData clId="Web-{DB915B10-99D7-2B0E-A581-08A1D4CFEFC6}"/>
    <pc:docChg chg="delSld">
      <pc:chgData name="" userId="" providerId="" clId="Web-{DB915B10-99D7-2B0E-A581-08A1D4CFEFC6}" dt="2025-12-07T07:34:00.615" v="0"/>
      <pc:docMkLst>
        <pc:docMk/>
      </pc:docMkLst>
      <pc:sldChg chg="del">
        <pc:chgData name="" userId="" providerId="" clId="Web-{DB915B10-99D7-2B0E-A581-08A1D4CFEFC6}" dt="2025-12-07T07:34:00.615" v="0"/>
        <pc:sldMkLst>
          <pc:docMk/>
          <pc:sldMk cId="1734149899" sldId="3698"/>
        </pc:sldMkLst>
      </pc:sldChg>
    </pc:docChg>
  </pc:docChgLst>
  <pc:docChgLst>
    <pc:chgData clId="Web-{5FEF63AD-FFC6-D3DA-D303-76F3D45A5E77}"/>
    <pc:docChg chg="modSld">
      <pc:chgData name="" userId="" providerId="" clId="Web-{5FEF63AD-FFC6-D3DA-D303-76F3D45A5E77}" dt="2025-12-07T09:36:13.338" v="0" actId="14100"/>
      <pc:docMkLst>
        <pc:docMk/>
      </pc:docMkLst>
      <pc:sldChg chg="modSp">
        <pc:chgData name="" userId="" providerId="" clId="Web-{5FEF63AD-FFC6-D3DA-D303-76F3D45A5E77}" dt="2025-12-07T09:36:13.338" v="0" actId="14100"/>
        <pc:sldMkLst>
          <pc:docMk/>
          <pc:sldMk cId="72397555" sldId="3693"/>
        </pc:sldMkLst>
        <pc:picChg chg="mod">
          <ac:chgData name="" userId="" providerId="" clId="Web-{5FEF63AD-FFC6-D3DA-D303-76F3D45A5E77}" dt="2025-12-07T09:36:13.338" v="0" actId="14100"/>
          <ac:picMkLst>
            <pc:docMk/>
            <pc:sldMk cId="72397555" sldId="3693"/>
            <ac:picMk id="3" creationId="{00621D8E-DD40-E94D-B939-A194237556AC}"/>
          </ac:picMkLst>
        </pc:picChg>
      </pc:sldChg>
    </pc:docChg>
  </pc:docChgLst>
  <pc:docChgLst>
    <pc:chgData name="Jeremy Clifton" userId="S::wec@woodfordec.onmicrosoft.com::b7121016-a606-4e59-9b8c-d8cabdc242a8" providerId="AD" clId="Web-{92CD546A-0E58-2235-1347-B57673378127}"/>
    <pc:docChg chg="addSld delSld modSld sldOrd">
      <pc:chgData name="Jeremy Clifton" userId="S::wec@woodfordec.onmicrosoft.com::b7121016-a606-4e59-9b8c-d8cabdc242a8" providerId="AD" clId="Web-{92CD546A-0E58-2235-1347-B57673378127}" dt="2025-11-16T10:02:53.842" v="90"/>
      <pc:docMkLst>
        <pc:docMk/>
      </pc:docMkLst>
    </pc:docChg>
  </pc:docChgLst>
  <pc:docChgLst>
    <pc:chgData name="Jeremy Clifton" userId="S::wec@woodfordec.onmicrosoft.com::b7121016-a606-4e59-9b8c-d8cabdc242a8" providerId="AD" clId="Web-{C0A201CF-2E44-9640-5273-E55C1B57EB14}"/>
    <pc:docChg chg="delSld modSld">
      <pc:chgData name="Jeremy Clifton" userId="S::wec@woodfordec.onmicrosoft.com::b7121016-a606-4e59-9b8c-d8cabdc242a8" providerId="AD" clId="Web-{C0A201CF-2E44-9640-5273-E55C1B57EB14}" dt="2025-12-07T09:28:38.221" v="15"/>
      <pc:docMkLst>
        <pc:docMk/>
      </pc:docMkLst>
      <pc:sldChg chg="modSp">
        <pc:chgData name="Jeremy Clifton" userId="S::wec@woodfordec.onmicrosoft.com::b7121016-a606-4e59-9b8c-d8cabdc242a8" providerId="AD" clId="Web-{C0A201CF-2E44-9640-5273-E55C1B57EB14}" dt="2025-12-07T09:11:06.870" v="10" actId="1076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C0A201CF-2E44-9640-5273-E55C1B57EB14}" dt="2025-12-07T09:10:59.802" v="8" actId="20577"/>
          <ac:spMkLst>
            <pc:docMk/>
            <pc:sldMk cId="1055376771" sldId="3674"/>
            <ac:spMk id="3" creationId="{95B4ABAA-C96A-2FD7-A1AF-E8184A675494}"/>
          </ac:spMkLst>
        </pc:spChg>
        <pc:picChg chg="mod">
          <ac:chgData name="Jeremy Clifton" userId="S::wec@woodfordec.onmicrosoft.com::b7121016-a606-4e59-9b8c-d8cabdc242a8" providerId="AD" clId="Web-{C0A201CF-2E44-9640-5273-E55C1B57EB14}" dt="2025-12-07T09:11:06.870" v="10" actId="1076"/>
          <ac:picMkLst>
            <pc:docMk/>
            <pc:sldMk cId="1055376771" sldId="3674"/>
            <ac:picMk id="2" creationId="{BE2388C6-C546-2A82-9093-CFA79F0E1231}"/>
          </ac:picMkLst>
        </pc:picChg>
      </pc:sldChg>
      <pc:sldChg chg="del">
        <pc:chgData name="Jeremy Clifton" userId="S::wec@woodfordec.onmicrosoft.com::b7121016-a606-4e59-9b8c-d8cabdc242a8" providerId="AD" clId="Web-{C0A201CF-2E44-9640-5273-E55C1B57EB14}" dt="2025-12-07T09:28:38.221" v="15"/>
        <pc:sldMkLst>
          <pc:docMk/>
          <pc:sldMk cId="1252100738" sldId="3703"/>
        </pc:sldMkLst>
      </pc:sldChg>
      <pc:sldChg chg="del">
        <pc:chgData name="Jeremy Clifton" userId="S::wec@woodfordec.onmicrosoft.com::b7121016-a606-4e59-9b8c-d8cabdc242a8" providerId="AD" clId="Web-{C0A201CF-2E44-9640-5273-E55C1B57EB14}" dt="2025-12-07T09:28:38.221" v="14"/>
        <pc:sldMkLst>
          <pc:docMk/>
          <pc:sldMk cId="2090791569" sldId="3704"/>
        </pc:sldMkLst>
      </pc:sldChg>
      <pc:sldChg chg="addSp modSp">
        <pc:chgData name="Jeremy Clifton" userId="S::wec@woodfordec.onmicrosoft.com::b7121016-a606-4e59-9b8c-d8cabdc242a8" providerId="AD" clId="Web-{C0A201CF-2E44-9640-5273-E55C1B57EB14}" dt="2025-12-07T09:28:38.205" v="13" actId="1076"/>
        <pc:sldMkLst>
          <pc:docMk/>
          <pc:sldMk cId="1231732446" sldId="3713"/>
        </pc:sldMkLst>
        <pc:picChg chg="add mod">
          <ac:chgData name="Jeremy Clifton" userId="S::wec@woodfordec.onmicrosoft.com::b7121016-a606-4e59-9b8c-d8cabdc242a8" providerId="AD" clId="Web-{C0A201CF-2E44-9640-5273-E55C1B57EB14}" dt="2025-12-07T09:28:38.205" v="13" actId="1076"/>
          <ac:picMkLst>
            <pc:docMk/>
            <pc:sldMk cId="1231732446" sldId="3713"/>
            <ac:picMk id="2" creationId="{CCC727BD-BD70-17DE-A879-F47A293378DD}"/>
          </ac:picMkLst>
        </pc:picChg>
      </pc:sldChg>
    </pc:docChg>
  </pc:docChgLst>
  <pc:docChgLst>
    <pc:chgData name="Jeremy Clifton" userId="S::wec@woodfordec.onmicrosoft.com::b7121016-a606-4e59-9b8c-d8cabdc242a8" providerId="AD" clId="Web-{DB915B10-99D7-2B0E-A581-08A1D4CFEFC6}"/>
    <pc:docChg chg="addSld delSld modSld sldOrd">
      <pc:chgData name="Jeremy Clifton" userId="S::wec@woodfordec.onmicrosoft.com::b7121016-a606-4e59-9b8c-d8cabdc242a8" providerId="AD" clId="Web-{DB915B10-99D7-2B0E-A581-08A1D4CFEFC6}" dt="2025-12-07T07:58:53.220" v="147" actId="14100"/>
      <pc:docMkLst>
        <pc:docMk/>
      </pc:docMkLst>
      <pc:sldChg chg="del">
        <pc:chgData name="Jeremy Clifton" userId="S::wec@woodfordec.onmicrosoft.com::b7121016-a606-4e59-9b8c-d8cabdc242a8" providerId="AD" clId="Web-{DB915B10-99D7-2B0E-A581-08A1D4CFEFC6}" dt="2025-12-07T07:36:01.169" v="14"/>
        <pc:sldMkLst>
          <pc:docMk/>
          <pc:sldMk cId="4184557023" sldId="3511"/>
        </pc:sldMkLst>
      </pc:sldChg>
      <pc:sldChg chg="modSp add">
        <pc:chgData name="Jeremy Clifton" userId="S::wec@woodfordec.onmicrosoft.com::b7121016-a606-4e59-9b8c-d8cabdc242a8" providerId="AD" clId="Web-{DB915B10-99D7-2B0E-A581-08A1D4CFEFC6}" dt="2025-12-07T07:39:51.068" v="65" actId="20577"/>
        <pc:sldMkLst>
          <pc:docMk/>
          <pc:sldMk cId="1160192532" sldId="3664"/>
        </pc:sldMkLst>
        <pc:spChg chg="mod">
          <ac:chgData name="Jeremy Clifton" userId="S::wec@woodfordec.onmicrosoft.com::b7121016-a606-4e59-9b8c-d8cabdc242a8" providerId="AD" clId="Web-{DB915B10-99D7-2B0E-A581-08A1D4CFEFC6}" dt="2025-12-07T07:39:51.068" v="65" actId="20577"/>
          <ac:spMkLst>
            <pc:docMk/>
            <pc:sldMk cId="1160192532" sldId="3664"/>
            <ac:spMk id="5" creationId="{5C8B3220-F5EF-7B8D-A588-4A1620F5F788}"/>
          </ac:spMkLst>
        </pc:spChg>
      </pc:sldChg>
      <pc:sldChg chg="addSp delSp modSp ord">
        <pc:chgData name="Jeremy Clifton" userId="S::wec@woodfordec.onmicrosoft.com::b7121016-a606-4e59-9b8c-d8cabdc242a8" providerId="AD" clId="Web-{DB915B10-99D7-2B0E-A581-08A1D4CFEFC6}" dt="2025-12-07T07:36:16.358" v="19" actId="1076"/>
        <pc:sldMkLst>
          <pc:docMk/>
          <pc:sldMk cId="59391916" sldId="3680"/>
        </pc:sldMkLst>
        <pc:spChg chg="mod">
          <ac:chgData name="Jeremy Clifton" userId="S::wec@woodfordec.onmicrosoft.com::b7121016-a606-4e59-9b8c-d8cabdc242a8" providerId="AD" clId="Web-{DB915B10-99D7-2B0E-A581-08A1D4CFEFC6}" dt="2025-12-07T07:35:30.868" v="11" actId="20577"/>
          <ac:spMkLst>
            <pc:docMk/>
            <pc:sldMk cId="59391916" sldId="3680"/>
            <ac:spMk id="3" creationId="{065077F6-D0A5-192F-9104-D2E2C718E69C}"/>
          </ac:spMkLst>
        </pc:spChg>
        <pc:picChg chg="add mod">
          <ac:chgData name="Jeremy Clifton" userId="S::wec@woodfordec.onmicrosoft.com::b7121016-a606-4e59-9b8c-d8cabdc242a8" providerId="AD" clId="Web-{DB915B10-99D7-2B0E-A581-08A1D4CFEFC6}" dt="2025-12-07T07:36:16.358" v="19" actId="1076"/>
          <ac:picMkLst>
            <pc:docMk/>
            <pc:sldMk cId="59391916" sldId="3680"/>
            <ac:picMk id="4" creationId="{31FB606C-B0ED-5FBF-9B3E-0C90FD21E44C}"/>
          </ac:picMkLst>
        </pc:picChg>
        <pc:picChg chg="add del">
          <ac:chgData name="Jeremy Clifton" userId="S::wec@woodfordec.onmicrosoft.com::b7121016-a606-4e59-9b8c-d8cabdc242a8" providerId="AD" clId="Web-{DB915B10-99D7-2B0E-A581-08A1D4CFEFC6}" dt="2025-12-07T07:36:12.749" v="17"/>
          <ac:picMkLst>
            <pc:docMk/>
            <pc:sldMk cId="59391916" sldId="3680"/>
            <ac:picMk id="6" creationId="{6973C695-2958-4AE0-C3F5-690375FE999B}"/>
          </ac:picMkLst>
        </pc:picChg>
      </pc:sldChg>
      <pc:sldChg chg="del">
        <pc:chgData name="Jeremy Clifton" userId="S::wec@woodfordec.onmicrosoft.com::b7121016-a606-4e59-9b8c-d8cabdc242a8" providerId="AD" clId="Web-{DB915B10-99D7-2B0E-A581-08A1D4CFEFC6}" dt="2025-12-07T07:38:33.157" v="51"/>
        <pc:sldMkLst>
          <pc:docMk/>
          <pc:sldMk cId="472281604" sldId="3681"/>
        </pc:sldMkLst>
      </pc:sldChg>
      <pc:sldChg chg="del">
        <pc:chgData name="Jeremy Clifton" userId="S::wec@woodfordec.onmicrosoft.com::b7121016-a606-4e59-9b8c-d8cabdc242a8" providerId="AD" clId="Web-{DB915B10-99D7-2B0E-A581-08A1D4CFEFC6}" dt="2025-12-07T07:38:33.829" v="52"/>
        <pc:sldMkLst>
          <pc:docMk/>
          <pc:sldMk cId="818983540" sldId="3682"/>
        </pc:sldMkLst>
      </pc:sldChg>
      <pc:sldChg chg="del">
        <pc:chgData name="Jeremy Clifton" userId="S::wec@woodfordec.onmicrosoft.com::b7121016-a606-4e59-9b8c-d8cabdc242a8" providerId="AD" clId="Web-{DB915B10-99D7-2B0E-A581-08A1D4CFEFC6}" dt="2025-12-07T07:38:34.219" v="53"/>
        <pc:sldMkLst>
          <pc:docMk/>
          <pc:sldMk cId="2642908031" sldId="3683"/>
        </pc:sldMkLst>
      </pc:sldChg>
      <pc:sldChg chg="del">
        <pc:chgData name="Jeremy Clifton" userId="S::wec@woodfordec.onmicrosoft.com::b7121016-a606-4e59-9b8c-d8cabdc242a8" providerId="AD" clId="Web-{DB915B10-99D7-2B0E-A581-08A1D4CFEFC6}" dt="2025-12-07T07:38:34.704" v="54"/>
        <pc:sldMkLst>
          <pc:docMk/>
          <pc:sldMk cId="1089298696" sldId="3684"/>
        </pc:sldMkLst>
      </pc:sldChg>
      <pc:sldChg chg="del">
        <pc:chgData name="Jeremy Clifton" userId="S::wec@woodfordec.onmicrosoft.com::b7121016-a606-4e59-9b8c-d8cabdc242a8" providerId="AD" clId="Web-{DB915B10-99D7-2B0E-A581-08A1D4CFEFC6}" dt="2025-12-07T07:36:06.342" v="16"/>
        <pc:sldMkLst>
          <pc:docMk/>
          <pc:sldMk cId="1711028259" sldId="3697"/>
        </pc:sldMkLst>
      </pc:sldChg>
      <pc:sldChg chg="addSp delSp modSp del">
        <pc:chgData name="Jeremy Clifton" userId="S::wec@woodfordec.onmicrosoft.com::b7121016-a606-4e59-9b8c-d8cabdc242a8" providerId="AD" clId="Web-{DB915B10-99D7-2B0E-A581-08A1D4CFEFC6}" dt="2025-12-07T07:55:46.881" v="130"/>
        <pc:sldMkLst>
          <pc:docMk/>
          <pc:sldMk cId="1451574940" sldId="3700"/>
        </pc:sldMkLst>
        <pc:spChg chg="add del mod">
          <ac:chgData name="Jeremy Clifton" userId="S::wec@woodfordec.onmicrosoft.com::b7121016-a606-4e59-9b8c-d8cabdc242a8" providerId="AD" clId="Web-{DB915B10-99D7-2B0E-A581-08A1D4CFEFC6}" dt="2025-12-07T07:48:59.845" v="122"/>
          <ac:spMkLst>
            <pc:docMk/>
            <pc:sldMk cId="1451574940" sldId="3700"/>
            <ac:spMk id="5" creationId="{FE1E1DDE-BA15-7D10-D280-6CCFECED4FEE}"/>
          </ac:spMkLst>
        </pc:spChg>
        <pc:picChg chg="add mod">
          <ac:chgData name="Jeremy Clifton" userId="S::wec@woodfordec.onmicrosoft.com::b7121016-a606-4e59-9b8c-d8cabdc242a8" providerId="AD" clId="Web-{DB915B10-99D7-2B0E-A581-08A1D4CFEFC6}" dt="2025-12-07T07:49:02.673" v="124" actId="1076"/>
          <ac:picMkLst>
            <pc:docMk/>
            <pc:sldMk cId="1451574940" sldId="3700"/>
            <ac:picMk id="3" creationId="{0C6E8F07-DEAE-03D7-4E8B-529D62F761C2}"/>
          </ac:picMkLst>
        </pc:picChg>
      </pc:sldChg>
      <pc:sldChg chg="del">
        <pc:chgData name="Jeremy Clifton" userId="S::wec@woodfordec.onmicrosoft.com::b7121016-a606-4e59-9b8c-d8cabdc242a8" providerId="AD" clId="Web-{DB915B10-99D7-2B0E-A581-08A1D4CFEFC6}" dt="2025-12-07T07:36:02.763" v="15"/>
        <pc:sldMkLst>
          <pc:docMk/>
          <pc:sldMk cId="490652679" sldId="3705"/>
        </pc:sldMkLst>
      </pc:sldChg>
      <pc:sldChg chg="modSp add replId">
        <pc:chgData name="Jeremy Clifton" userId="S::wec@woodfordec.onmicrosoft.com::b7121016-a606-4e59-9b8c-d8cabdc242a8" providerId="AD" clId="Web-{DB915B10-99D7-2B0E-A581-08A1D4CFEFC6}" dt="2025-12-07T07:37:11.759" v="50" actId="1076"/>
        <pc:sldMkLst>
          <pc:docMk/>
          <pc:sldMk cId="3352451971" sldId="3707"/>
        </pc:sldMkLst>
        <pc:spChg chg="mod">
          <ac:chgData name="Jeremy Clifton" userId="S::wec@woodfordec.onmicrosoft.com::b7121016-a606-4e59-9b8c-d8cabdc242a8" providerId="AD" clId="Web-{DB915B10-99D7-2B0E-A581-08A1D4CFEFC6}" dt="2025-12-07T07:37:09.728" v="49" actId="20577"/>
          <ac:spMkLst>
            <pc:docMk/>
            <pc:sldMk cId="3352451971" sldId="3707"/>
            <ac:spMk id="3" creationId="{A6972CCD-DF33-A03D-35F0-C8F9C9998974}"/>
          </ac:spMkLst>
        </pc:spChg>
        <pc:picChg chg="mod">
          <ac:chgData name="Jeremy Clifton" userId="S::wec@woodfordec.onmicrosoft.com::b7121016-a606-4e59-9b8c-d8cabdc242a8" providerId="AD" clId="Web-{DB915B10-99D7-2B0E-A581-08A1D4CFEFC6}" dt="2025-12-07T07:37:11.759" v="50" actId="1076"/>
          <ac:picMkLst>
            <pc:docMk/>
            <pc:sldMk cId="3352451971" sldId="3707"/>
            <ac:picMk id="4" creationId="{1EC76BB9-17FB-2759-2E0D-663EDBD5B97F}"/>
          </ac:picMkLst>
        </pc:picChg>
      </pc:sldChg>
      <pc:sldChg chg="modSp add replId">
        <pc:chgData name="Jeremy Clifton" userId="S::wec@woodfordec.onmicrosoft.com::b7121016-a606-4e59-9b8c-d8cabdc242a8" providerId="AD" clId="Web-{DB915B10-99D7-2B0E-A581-08A1D4CFEFC6}" dt="2025-12-07T07:40:11.601" v="83" actId="20577"/>
        <pc:sldMkLst>
          <pc:docMk/>
          <pc:sldMk cId="3830138651" sldId="3708"/>
        </pc:sldMkLst>
        <pc:spChg chg="mod">
          <ac:chgData name="Jeremy Clifton" userId="S::wec@woodfordec.onmicrosoft.com::b7121016-a606-4e59-9b8c-d8cabdc242a8" providerId="AD" clId="Web-{DB915B10-99D7-2B0E-A581-08A1D4CFEFC6}" dt="2025-12-07T07:40:11.601" v="83" actId="20577"/>
          <ac:spMkLst>
            <pc:docMk/>
            <pc:sldMk cId="3830138651" sldId="3708"/>
            <ac:spMk id="5" creationId="{8548ABDC-12EA-6527-B655-BC9A9AA5F14C}"/>
          </ac:spMkLst>
        </pc:spChg>
      </pc:sldChg>
      <pc:sldChg chg="modSp add replId">
        <pc:chgData name="Jeremy Clifton" userId="S::wec@woodfordec.onmicrosoft.com::b7121016-a606-4e59-9b8c-d8cabdc242a8" providerId="AD" clId="Web-{DB915B10-99D7-2B0E-A581-08A1D4CFEFC6}" dt="2025-12-07T07:55:43.287" v="129" actId="1076"/>
        <pc:sldMkLst>
          <pc:docMk/>
          <pc:sldMk cId="639038247" sldId="3709"/>
        </pc:sldMkLst>
        <pc:spChg chg="mod">
          <ac:chgData name="Jeremy Clifton" userId="S::wec@woodfordec.onmicrosoft.com::b7121016-a606-4e59-9b8c-d8cabdc242a8" providerId="AD" clId="Web-{DB915B10-99D7-2B0E-A581-08A1D4CFEFC6}" dt="2025-12-07T07:55:43.287" v="129" actId="1076"/>
          <ac:spMkLst>
            <pc:docMk/>
            <pc:sldMk cId="639038247" sldId="3709"/>
            <ac:spMk id="5" creationId="{E45B20A8-BA01-FE84-95E2-A2692D6B0CC7}"/>
          </ac:spMkLst>
        </pc:spChg>
      </pc:sldChg>
      <pc:sldChg chg="modSp add replId">
        <pc:chgData name="Jeremy Clifton" userId="S::wec@woodfordec.onmicrosoft.com::b7121016-a606-4e59-9b8c-d8cabdc242a8" providerId="AD" clId="Web-{DB915B10-99D7-2B0E-A581-08A1D4CFEFC6}" dt="2025-12-07T07:55:55.851" v="134" actId="20577"/>
        <pc:sldMkLst>
          <pc:docMk/>
          <pc:sldMk cId="2870661492" sldId="3710"/>
        </pc:sldMkLst>
        <pc:spChg chg="mod">
          <ac:chgData name="Jeremy Clifton" userId="S::wec@woodfordec.onmicrosoft.com::b7121016-a606-4e59-9b8c-d8cabdc242a8" providerId="AD" clId="Web-{DB915B10-99D7-2B0E-A581-08A1D4CFEFC6}" dt="2025-12-07T07:55:55.851" v="134" actId="20577"/>
          <ac:spMkLst>
            <pc:docMk/>
            <pc:sldMk cId="2870661492" sldId="3710"/>
            <ac:spMk id="5" creationId="{864ACD9D-C9D7-7C88-891D-158ABB318C43}"/>
          </ac:spMkLst>
        </pc:spChg>
      </pc:sldChg>
      <pc:sldChg chg="addSp delSp modSp add replId">
        <pc:chgData name="Jeremy Clifton" userId="S::wec@woodfordec.onmicrosoft.com::b7121016-a606-4e59-9b8c-d8cabdc242a8" providerId="AD" clId="Web-{DB915B10-99D7-2B0E-A581-08A1D4CFEFC6}" dt="2025-12-07T07:58:53.220" v="147" actId="14100"/>
        <pc:sldMkLst>
          <pc:docMk/>
          <pc:sldMk cId="176580819" sldId="3711"/>
        </pc:sldMkLst>
        <pc:spChg chg="del">
          <ac:chgData name="Jeremy Clifton" userId="S::wec@woodfordec.onmicrosoft.com::b7121016-a606-4e59-9b8c-d8cabdc242a8" providerId="AD" clId="Web-{DB915B10-99D7-2B0E-A581-08A1D4CFEFC6}" dt="2025-12-07T07:56:48.182" v="136"/>
          <ac:spMkLst>
            <pc:docMk/>
            <pc:sldMk cId="176580819" sldId="3711"/>
            <ac:spMk id="3" creationId="{68DC0CCB-27AE-399B-340E-4002F51AD550}"/>
          </ac:spMkLst>
        </pc:spChg>
        <pc:picChg chg="add mod ord">
          <ac:chgData name="Jeremy Clifton" userId="S::wec@woodfordec.onmicrosoft.com::b7121016-a606-4e59-9b8c-d8cabdc242a8" providerId="AD" clId="Web-{DB915B10-99D7-2B0E-A581-08A1D4CFEFC6}" dt="2025-12-07T07:58:29.875" v="145" actId="14100"/>
          <ac:picMkLst>
            <pc:docMk/>
            <pc:sldMk cId="176580819" sldId="3711"/>
            <ac:picMk id="4" creationId="{193A9686-E3AA-D346-B6B7-8C690A391DD0}"/>
          </ac:picMkLst>
        </pc:picChg>
        <pc:picChg chg="add mod">
          <ac:chgData name="Jeremy Clifton" userId="S::wec@woodfordec.onmicrosoft.com::b7121016-a606-4e59-9b8c-d8cabdc242a8" providerId="AD" clId="Web-{DB915B10-99D7-2B0E-A581-08A1D4CFEFC6}" dt="2025-12-07T07:58:28.360" v="143" actId="1076"/>
          <ac:picMkLst>
            <pc:docMk/>
            <pc:sldMk cId="176580819" sldId="3711"/>
            <ac:picMk id="5" creationId="{7ABCB5FD-B195-BD74-352C-347CCA07E60C}"/>
          </ac:picMkLst>
        </pc:picChg>
        <pc:picChg chg="add mod">
          <ac:chgData name="Jeremy Clifton" userId="S::wec@woodfordec.onmicrosoft.com::b7121016-a606-4e59-9b8c-d8cabdc242a8" providerId="AD" clId="Web-{DB915B10-99D7-2B0E-A581-08A1D4CFEFC6}" dt="2025-12-07T07:58:53.220" v="147" actId="14100"/>
          <ac:picMkLst>
            <pc:docMk/>
            <pc:sldMk cId="176580819" sldId="3711"/>
            <ac:picMk id="6" creationId="{20CB8D23-EABE-F80E-E531-BE8D565C3DDE}"/>
          </ac:picMkLst>
        </pc:picChg>
      </pc:sldChg>
    </pc:docChg>
  </pc:docChgLst>
  <pc:docChgLst>
    <pc:chgData name="Jeremy Clifton" userId="S::wec@woodfordec.onmicrosoft.com::b7121016-a606-4e59-9b8c-d8cabdc242a8" providerId="AD" clId="Web-{5FEF63AD-FFC6-D3DA-D303-76F3D45A5E77}"/>
    <pc:docChg chg="addSld modSld">
      <pc:chgData name="Jeremy Clifton" userId="S::wec@woodfordec.onmicrosoft.com::b7121016-a606-4e59-9b8c-d8cabdc242a8" providerId="AD" clId="Web-{5FEF63AD-FFC6-D3DA-D303-76F3D45A5E77}" dt="2025-12-07T09:39:20.222" v="57"/>
      <pc:docMkLst>
        <pc:docMk/>
      </pc:docMkLst>
      <pc:sldChg chg="addSp modSp">
        <pc:chgData name="Jeremy Clifton" userId="S::wec@woodfordec.onmicrosoft.com::b7121016-a606-4e59-9b8c-d8cabdc242a8" providerId="AD" clId="Web-{5FEF63AD-FFC6-D3DA-D303-76F3D45A5E77}" dt="2025-12-07T09:36:39.324" v="16" actId="1076"/>
        <pc:sldMkLst>
          <pc:docMk/>
          <pc:sldMk cId="72397555" sldId="3693"/>
        </pc:sldMkLst>
        <pc:spChg chg="add mod">
          <ac:chgData name="Jeremy Clifton" userId="S::wec@woodfordec.onmicrosoft.com::b7121016-a606-4e59-9b8c-d8cabdc242a8" providerId="AD" clId="Web-{5FEF63AD-FFC6-D3DA-D303-76F3D45A5E77}" dt="2025-12-07T09:36:37.293" v="15" actId="1076"/>
          <ac:spMkLst>
            <pc:docMk/>
            <pc:sldMk cId="72397555" sldId="3693"/>
            <ac:spMk id="4" creationId="{8AADD8C6-54DD-CCBE-865E-8E1A3F2FE92A}"/>
          </ac:spMkLst>
        </pc:spChg>
        <pc:picChg chg="mod">
          <ac:chgData name="Jeremy Clifton" userId="S::wec@woodfordec.onmicrosoft.com::b7121016-a606-4e59-9b8c-d8cabdc242a8" providerId="AD" clId="Web-{5FEF63AD-FFC6-D3DA-D303-76F3D45A5E77}" dt="2025-12-07T09:36:39.324" v="16" actId="1076"/>
          <ac:picMkLst>
            <pc:docMk/>
            <pc:sldMk cId="72397555" sldId="3693"/>
            <ac:picMk id="3" creationId="{00621D8E-DD40-E94D-B939-A194237556AC}"/>
          </ac:picMkLst>
        </pc:picChg>
      </pc:sldChg>
      <pc:sldChg chg="addSp delSp modSp add replId">
        <pc:chgData name="Jeremy Clifton" userId="S::wec@woodfordec.onmicrosoft.com::b7121016-a606-4e59-9b8c-d8cabdc242a8" providerId="AD" clId="Web-{5FEF63AD-FFC6-D3DA-D303-76F3D45A5E77}" dt="2025-12-07T09:39:20.222" v="57"/>
        <pc:sldMkLst>
          <pc:docMk/>
          <pc:sldMk cId="1903337150" sldId="3714"/>
        </pc:sldMkLst>
        <pc:spChg chg="mod">
          <ac:chgData name="Jeremy Clifton" userId="S::wec@woodfordec.onmicrosoft.com::b7121016-a606-4e59-9b8c-d8cabdc242a8" providerId="AD" clId="Web-{5FEF63AD-FFC6-D3DA-D303-76F3D45A5E77}" dt="2025-12-07T09:38:04.890" v="55" actId="1076"/>
          <ac:spMkLst>
            <pc:docMk/>
            <pc:sldMk cId="1903337150" sldId="3714"/>
            <ac:spMk id="3" creationId="{1C6549C8-07D9-A5B5-0F25-9015B0CF99B7}"/>
          </ac:spMkLst>
        </pc:spChg>
        <pc:picChg chg="del">
          <ac:chgData name="Jeremy Clifton" userId="S::wec@woodfordec.onmicrosoft.com::b7121016-a606-4e59-9b8c-d8cabdc242a8" providerId="AD" clId="Web-{5FEF63AD-FFC6-D3DA-D303-76F3D45A5E77}" dt="2025-12-07T09:38:30.611" v="56"/>
          <ac:picMkLst>
            <pc:docMk/>
            <pc:sldMk cId="1903337150" sldId="3714"/>
            <ac:picMk id="2" creationId="{93FE7366-18F5-BB64-533A-640F5B29E62C}"/>
          </ac:picMkLst>
        </pc:picChg>
        <pc:picChg chg="add mod">
          <ac:chgData name="Jeremy Clifton" userId="S::wec@woodfordec.onmicrosoft.com::b7121016-a606-4e59-9b8c-d8cabdc242a8" providerId="AD" clId="Web-{5FEF63AD-FFC6-D3DA-D303-76F3D45A5E77}" dt="2025-12-07T09:39:20.222" v="57"/>
          <ac:picMkLst>
            <pc:docMk/>
            <pc:sldMk cId="1903337150" sldId="3714"/>
            <ac:picMk id="4" creationId="{A7362D79-C75D-0B31-BB3D-6EF125633C67}"/>
          </ac:picMkLst>
        </pc:picChg>
      </pc:sldChg>
    </pc:docChg>
  </pc:docChgLst>
  <pc:docChgLst>
    <pc:chgData name="Jeremy Clifton" userId="S::wec@woodfordec.onmicrosoft.com::b7121016-a606-4e59-9b8c-d8cabdc242a8" providerId="AD" clId="Web-{B6949486-DC61-EC8B-B005-359CED18568B}"/>
    <pc:docChg chg="addSld delSld modSld">
      <pc:chgData name="Jeremy Clifton" userId="S::wec@woodfordec.onmicrosoft.com::b7121016-a606-4e59-9b8c-d8cabdc242a8" providerId="AD" clId="Web-{B6949486-DC61-EC8B-B005-359CED18568B}" dt="2025-12-07T09:06:27.872" v="75"/>
      <pc:docMkLst>
        <pc:docMk/>
      </pc:docMkLst>
      <pc:sldChg chg="addSp modSp">
        <pc:chgData name="Jeremy Clifton" userId="S::wec@woodfordec.onmicrosoft.com::b7121016-a606-4e59-9b8c-d8cabdc242a8" providerId="AD" clId="Web-{B6949486-DC61-EC8B-B005-359CED18568B}" dt="2025-12-07T09:06:27.872" v="75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B6949486-DC61-EC8B-B005-359CED18568B}" dt="2025-12-07T09:05:13.166" v="74" actId="20577"/>
          <ac:spMkLst>
            <pc:docMk/>
            <pc:sldMk cId="1055376771" sldId="3674"/>
            <ac:spMk id="3" creationId="{95B4ABAA-C96A-2FD7-A1AF-E8184A675494}"/>
          </ac:spMkLst>
        </pc:spChg>
        <pc:picChg chg="add mod">
          <ac:chgData name="Jeremy Clifton" userId="S::wec@woodfordec.onmicrosoft.com::b7121016-a606-4e59-9b8c-d8cabdc242a8" providerId="AD" clId="Web-{B6949486-DC61-EC8B-B005-359CED18568B}" dt="2025-12-07T09:06:27.872" v="75"/>
          <ac:picMkLst>
            <pc:docMk/>
            <pc:sldMk cId="1055376771" sldId="3674"/>
            <ac:picMk id="2" creationId="{BE2388C6-C546-2A82-9093-CFA79F0E1231}"/>
          </ac:picMkLst>
        </pc:picChg>
      </pc:sldChg>
      <pc:sldChg chg="del">
        <pc:chgData name="Jeremy Clifton" userId="S::wec@woodfordec.onmicrosoft.com::b7121016-a606-4e59-9b8c-d8cabdc242a8" providerId="AD" clId="Web-{B6949486-DC61-EC8B-B005-359CED18568B}" dt="2025-12-07T09:03:52.099" v="6"/>
        <pc:sldMkLst>
          <pc:docMk/>
          <pc:sldMk cId="3578171022" sldId="3691"/>
        </pc:sldMkLst>
      </pc:sldChg>
      <pc:sldChg chg="del">
        <pc:chgData name="Jeremy Clifton" userId="S::wec@woodfordec.onmicrosoft.com::b7121016-a606-4e59-9b8c-d8cabdc242a8" providerId="AD" clId="Web-{B6949486-DC61-EC8B-B005-359CED18568B}" dt="2025-12-07T09:03:50.739" v="5"/>
        <pc:sldMkLst>
          <pc:docMk/>
          <pc:sldMk cId="621269255" sldId="3692"/>
        </pc:sldMkLst>
      </pc:sldChg>
      <pc:sldChg chg="modSp">
        <pc:chgData name="Jeremy Clifton" userId="S::wec@woodfordec.onmicrosoft.com::b7121016-a606-4e59-9b8c-d8cabdc242a8" providerId="AD" clId="Web-{B6949486-DC61-EC8B-B005-359CED18568B}" dt="2025-12-07T09:05:01.993" v="63" actId="20577"/>
        <pc:sldMkLst>
          <pc:docMk/>
          <pc:sldMk cId="2469088717" sldId="3712"/>
        </pc:sldMkLst>
        <pc:spChg chg="mod">
          <ac:chgData name="Jeremy Clifton" userId="S::wec@woodfordec.onmicrosoft.com::b7121016-a606-4e59-9b8c-d8cabdc242a8" providerId="AD" clId="Web-{B6949486-DC61-EC8B-B005-359CED18568B}" dt="2025-12-07T09:05:01.993" v="63" actId="20577"/>
          <ac:spMkLst>
            <pc:docMk/>
            <pc:sldMk cId="2469088717" sldId="3712"/>
            <ac:spMk id="3" creationId="{BBA1CCA4-0143-F5E9-879B-400079073207}"/>
          </ac:spMkLst>
        </pc:spChg>
        <pc:picChg chg="mod">
          <ac:chgData name="Jeremy Clifton" userId="S::wec@woodfordec.onmicrosoft.com::b7121016-a606-4e59-9b8c-d8cabdc242a8" providerId="AD" clId="Web-{B6949486-DC61-EC8B-B005-359CED18568B}" dt="2025-12-07T09:02:41.281" v="4" actId="14100"/>
          <ac:picMkLst>
            <pc:docMk/>
            <pc:sldMk cId="2469088717" sldId="3712"/>
            <ac:picMk id="2" creationId="{0D4850E5-FE22-EF8F-5514-CF0D033A00A4}"/>
          </ac:picMkLst>
        </pc:picChg>
      </pc:sldChg>
      <pc:sldChg chg="delSp modSp add replId">
        <pc:chgData name="Jeremy Clifton" userId="S::wec@woodfordec.onmicrosoft.com::b7121016-a606-4e59-9b8c-d8cabdc242a8" providerId="AD" clId="Web-{B6949486-DC61-EC8B-B005-359CED18568B}" dt="2025-12-07T09:04:52.337" v="54" actId="20577"/>
        <pc:sldMkLst>
          <pc:docMk/>
          <pc:sldMk cId="1231732446" sldId="3713"/>
        </pc:sldMkLst>
        <pc:spChg chg="mod">
          <ac:chgData name="Jeremy Clifton" userId="S::wec@woodfordec.onmicrosoft.com::b7121016-a606-4e59-9b8c-d8cabdc242a8" providerId="AD" clId="Web-{B6949486-DC61-EC8B-B005-359CED18568B}" dt="2025-12-07T09:04:52.337" v="54" actId="20577"/>
          <ac:spMkLst>
            <pc:docMk/>
            <pc:sldMk cId="1231732446" sldId="3713"/>
            <ac:spMk id="3" creationId="{1E36260C-2ECF-4101-3F6B-05309EE9AC4D}"/>
          </ac:spMkLst>
        </pc:spChg>
        <pc:picChg chg="del">
          <ac:chgData name="Jeremy Clifton" userId="S::wec@woodfordec.onmicrosoft.com::b7121016-a606-4e59-9b8c-d8cabdc242a8" providerId="AD" clId="Web-{B6949486-DC61-EC8B-B005-359CED18568B}" dt="2025-12-07T09:04:42.414" v="40"/>
          <ac:picMkLst>
            <pc:docMk/>
            <pc:sldMk cId="1231732446" sldId="3713"/>
            <ac:picMk id="2" creationId="{9753A917-AFA4-4417-C7F1-F2C12546D95E}"/>
          </ac:picMkLst>
        </pc:picChg>
      </pc:sldChg>
    </pc:docChg>
  </pc:docChgLst>
  <pc:docChgLst>
    <pc:chgData clId="Web-{3B8E3936-D608-F3C1-0AD3-D062A4DF9E8E}"/>
    <pc:docChg chg="modSld">
      <pc:chgData name="" userId="" providerId="" clId="Web-{3B8E3936-D608-F3C1-0AD3-D062A4DF9E8E}" dt="2025-12-07T09:40:01.410" v="1" actId="1076"/>
      <pc:docMkLst>
        <pc:docMk/>
      </pc:docMkLst>
      <pc:sldChg chg="modSp">
        <pc:chgData name="" userId="" providerId="" clId="Web-{3B8E3936-D608-F3C1-0AD3-D062A4DF9E8E}" dt="2025-12-07T09:40:01.410" v="1" actId="1076"/>
        <pc:sldMkLst>
          <pc:docMk/>
          <pc:sldMk cId="1903337150" sldId="3714"/>
        </pc:sldMkLst>
        <pc:picChg chg="mod">
          <ac:chgData name="" userId="" providerId="" clId="Web-{3B8E3936-D608-F3C1-0AD3-D062A4DF9E8E}" dt="2025-12-07T09:40:01.410" v="1" actId="1076"/>
          <ac:picMkLst>
            <pc:docMk/>
            <pc:sldMk cId="1903337150" sldId="3714"/>
            <ac:picMk id="4" creationId="{A7362D79-C75D-0B31-BB3D-6EF125633C67}"/>
          </ac:picMkLst>
        </pc:picChg>
      </pc:sldChg>
    </pc:docChg>
  </pc:docChgLst>
  <pc:docChgLst>
    <pc:chgData name="Jeremy Clifton" userId="S::wec@woodfordec.onmicrosoft.com::b7121016-a606-4e59-9b8c-d8cabdc242a8" providerId="AD" clId="Web-{3402A055-EBFE-7794-C3D5-78C4607F227A}"/>
    <pc:docChg chg="addSld delSld modSld">
      <pc:chgData name="Jeremy Clifton" userId="S::wec@woodfordec.onmicrosoft.com::b7121016-a606-4e59-9b8c-d8cabdc242a8" providerId="AD" clId="Web-{3402A055-EBFE-7794-C3D5-78C4607F227A}" dt="2025-12-07T08:39:28.559" v="47"/>
      <pc:docMkLst>
        <pc:docMk/>
      </pc:docMkLst>
      <pc:sldChg chg="del">
        <pc:chgData name="Jeremy Clifton" userId="S::wec@woodfordec.onmicrosoft.com::b7121016-a606-4e59-9b8c-d8cabdc242a8" providerId="AD" clId="Web-{3402A055-EBFE-7794-C3D5-78C4607F227A}" dt="2025-12-07T08:00:36.870" v="15"/>
        <pc:sldMkLst>
          <pc:docMk/>
          <pc:sldMk cId="3160613545" sldId="3122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44.496" v="18"/>
        <pc:sldMkLst>
          <pc:docMk/>
          <pc:sldMk cId="1155866717" sldId="3390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23.338" v="12"/>
        <pc:sldMkLst>
          <pc:docMk/>
          <pc:sldMk cId="2540384487" sldId="3575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20.822" v="11"/>
        <pc:sldMkLst>
          <pc:docMk/>
          <pc:sldMk cId="3037977161" sldId="3608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44.496" v="19"/>
        <pc:sldMkLst>
          <pc:docMk/>
          <pc:sldMk cId="187119719" sldId="3663"/>
        </pc:sldMkLst>
      </pc:sldChg>
      <pc:sldChg chg="delSp modSp">
        <pc:chgData name="Jeremy Clifton" userId="S::wec@woodfordec.onmicrosoft.com::b7121016-a606-4e59-9b8c-d8cabdc242a8" providerId="AD" clId="Web-{3402A055-EBFE-7794-C3D5-78C4607F227A}" dt="2025-12-07T08:16:37.775" v="37" actId="20577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3402A055-EBFE-7794-C3D5-78C4607F227A}" dt="2025-12-07T08:16:37.775" v="37" actId="20577"/>
          <ac:spMkLst>
            <pc:docMk/>
            <pc:sldMk cId="1055376771" sldId="3674"/>
            <ac:spMk id="3" creationId="{95B4ABAA-C96A-2FD7-A1AF-E8184A675494}"/>
          </ac:spMkLst>
        </pc:spChg>
        <pc:picChg chg="del">
          <ac:chgData name="Jeremy Clifton" userId="S::wec@woodfordec.onmicrosoft.com::b7121016-a606-4e59-9b8c-d8cabdc242a8" providerId="AD" clId="Web-{3402A055-EBFE-7794-C3D5-78C4607F227A}" dt="2025-12-07T08:15:21.117" v="34"/>
          <ac:picMkLst>
            <pc:docMk/>
            <pc:sldMk cId="1055376771" sldId="3674"/>
            <ac:picMk id="5" creationId="{747CB27E-2EBF-460A-9E33-F2F5D0566776}"/>
          </ac:picMkLst>
        </pc:picChg>
      </pc:sldChg>
      <pc:sldChg chg="del">
        <pc:chgData name="Jeremy Clifton" userId="S::wec@woodfordec.onmicrosoft.com::b7121016-a606-4e59-9b8c-d8cabdc242a8" providerId="AD" clId="Web-{3402A055-EBFE-7794-C3D5-78C4607F227A}" dt="2025-12-07T08:00:44.496" v="16"/>
        <pc:sldMkLst>
          <pc:docMk/>
          <pc:sldMk cId="2471836205" sldId="3687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25.776" v="13"/>
        <pc:sldMkLst>
          <pc:docMk/>
          <pc:sldMk cId="3468151104" sldId="3688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29.495" v="14"/>
        <pc:sldMkLst>
          <pc:docMk/>
          <pc:sldMk cId="1971445491" sldId="3689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44.496" v="17"/>
        <pc:sldMkLst>
          <pc:docMk/>
          <pc:sldMk cId="3066370433" sldId="3690"/>
        </pc:sldMkLst>
      </pc:sldChg>
      <pc:sldChg chg="addSp delSp modSp">
        <pc:chgData name="Jeremy Clifton" userId="S::wec@woodfordec.onmicrosoft.com::b7121016-a606-4e59-9b8c-d8cabdc242a8" providerId="AD" clId="Web-{3402A055-EBFE-7794-C3D5-78C4607F227A}" dt="2025-12-07T08:09:30.237" v="28" actId="1076"/>
        <pc:sldMkLst>
          <pc:docMk/>
          <pc:sldMk cId="72397555" sldId="3693"/>
        </pc:sldMkLst>
        <pc:picChg chg="del">
          <ac:chgData name="Jeremy Clifton" userId="S::wec@woodfordec.onmicrosoft.com::b7121016-a606-4e59-9b8c-d8cabdc242a8" providerId="AD" clId="Web-{3402A055-EBFE-7794-C3D5-78C4607F227A}" dt="2025-12-07T08:00:56.012" v="23"/>
          <ac:picMkLst>
            <pc:docMk/>
            <pc:sldMk cId="72397555" sldId="3693"/>
            <ac:picMk id="2" creationId="{F16C75DF-4C11-AAD6-76C3-F3DF44A2FCE0}"/>
          </ac:picMkLst>
        </pc:picChg>
        <pc:picChg chg="add mod">
          <ac:chgData name="Jeremy Clifton" userId="S::wec@woodfordec.onmicrosoft.com::b7121016-a606-4e59-9b8c-d8cabdc242a8" providerId="AD" clId="Web-{3402A055-EBFE-7794-C3D5-78C4607F227A}" dt="2025-12-07T08:09:30.237" v="28" actId="1076"/>
          <ac:picMkLst>
            <pc:docMk/>
            <pc:sldMk cId="72397555" sldId="3693"/>
            <ac:picMk id="3" creationId="{00621D8E-DD40-E94D-B939-A194237556AC}"/>
          </ac:picMkLst>
        </pc:picChg>
      </pc:sldChg>
      <pc:sldChg chg="del">
        <pc:chgData name="Jeremy Clifton" userId="S::wec@woodfordec.onmicrosoft.com::b7121016-a606-4e59-9b8c-d8cabdc242a8" providerId="AD" clId="Web-{3402A055-EBFE-7794-C3D5-78C4607F227A}" dt="2025-12-07T08:00:51.199" v="20"/>
        <pc:sldMkLst>
          <pc:docMk/>
          <pc:sldMk cId="3041009132" sldId="3694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51.199" v="21"/>
        <pc:sldMkLst>
          <pc:docMk/>
          <pc:sldMk cId="2403484304" sldId="3695"/>
        </pc:sldMkLst>
      </pc:sldChg>
      <pc:sldChg chg="del">
        <pc:chgData name="Jeremy Clifton" userId="S::wec@woodfordec.onmicrosoft.com::b7121016-a606-4e59-9b8c-d8cabdc242a8" providerId="AD" clId="Web-{3402A055-EBFE-7794-C3D5-78C4607F227A}" dt="2025-12-07T08:00:51.199" v="22"/>
        <pc:sldMkLst>
          <pc:docMk/>
          <pc:sldMk cId="3785226046" sldId="3696"/>
        </pc:sldMkLst>
      </pc:sldChg>
      <pc:sldChg chg="modSp">
        <pc:chgData name="Jeremy Clifton" userId="S::wec@woodfordec.onmicrosoft.com::b7121016-a606-4e59-9b8c-d8cabdc242a8" providerId="AD" clId="Web-{3402A055-EBFE-7794-C3D5-78C4607F227A}" dt="2025-12-07T08:00:13.947" v="10" actId="1076"/>
        <pc:sldMkLst>
          <pc:docMk/>
          <pc:sldMk cId="176580819" sldId="3711"/>
        </pc:sldMkLst>
        <pc:picChg chg="mod">
          <ac:chgData name="Jeremy Clifton" userId="S::wec@woodfordec.onmicrosoft.com::b7121016-a606-4e59-9b8c-d8cabdc242a8" providerId="AD" clId="Web-{3402A055-EBFE-7794-C3D5-78C4607F227A}" dt="2025-12-07T08:00:13.947" v="10" actId="1076"/>
          <ac:picMkLst>
            <pc:docMk/>
            <pc:sldMk cId="176580819" sldId="3711"/>
            <ac:picMk id="4" creationId="{193A9686-E3AA-D346-B6B7-8C690A391DD0}"/>
          </ac:picMkLst>
        </pc:picChg>
        <pc:picChg chg="mod">
          <ac:chgData name="Jeremy Clifton" userId="S::wec@woodfordec.onmicrosoft.com::b7121016-a606-4e59-9b8c-d8cabdc242a8" providerId="AD" clId="Web-{3402A055-EBFE-7794-C3D5-78C4607F227A}" dt="2025-12-07T08:00:10.525" v="8" actId="1076"/>
          <ac:picMkLst>
            <pc:docMk/>
            <pc:sldMk cId="176580819" sldId="3711"/>
            <ac:picMk id="5" creationId="{7ABCB5FD-B195-BD74-352C-347CCA07E60C}"/>
          </ac:picMkLst>
        </pc:picChg>
        <pc:picChg chg="mod modCrop">
          <ac:chgData name="Jeremy Clifton" userId="S::wec@woodfordec.onmicrosoft.com::b7121016-a606-4e59-9b8c-d8cabdc242a8" providerId="AD" clId="Web-{3402A055-EBFE-7794-C3D5-78C4607F227A}" dt="2025-12-07T08:00:12.541" v="9" actId="1076"/>
          <ac:picMkLst>
            <pc:docMk/>
            <pc:sldMk cId="176580819" sldId="3711"/>
            <ac:picMk id="6" creationId="{20CB8D23-EABE-F80E-E531-BE8D565C3DDE}"/>
          </ac:picMkLst>
        </pc:picChg>
      </pc:sldChg>
      <pc:sldChg chg="addSp modSp add replId">
        <pc:chgData name="Jeremy Clifton" userId="S::wec@woodfordec.onmicrosoft.com::b7121016-a606-4e59-9b8c-d8cabdc242a8" providerId="AD" clId="Web-{3402A055-EBFE-7794-C3D5-78C4607F227A}" dt="2025-12-07T08:39:28.559" v="47"/>
        <pc:sldMkLst>
          <pc:docMk/>
          <pc:sldMk cId="2469088717" sldId="3712"/>
        </pc:sldMkLst>
        <pc:spChg chg="mod">
          <ac:chgData name="Jeremy Clifton" userId="S::wec@woodfordec.onmicrosoft.com::b7121016-a606-4e59-9b8c-d8cabdc242a8" providerId="AD" clId="Web-{3402A055-EBFE-7794-C3D5-78C4607F227A}" dt="2025-12-07T08:38:26.198" v="46" actId="20577"/>
          <ac:spMkLst>
            <pc:docMk/>
            <pc:sldMk cId="2469088717" sldId="3712"/>
            <ac:spMk id="3" creationId="{BBA1CCA4-0143-F5E9-879B-400079073207}"/>
          </ac:spMkLst>
        </pc:spChg>
        <pc:picChg chg="add mod">
          <ac:chgData name="Jeremy Clifton" userId="S::wec@woodfordec.onmicrosoft.com::b7121016-a606-4e59-9b8c-d8cabdc242a8" providerId="AD" clId="Web-{3402A055-EBFE-7794-C3D5-78C4607F227A}" dt="2025-12-07T08:39:28.559" v="47"/>
          <ac:picMkLst>
            <pc:docMk/>
            <pc:sldMk cId="2469088717" sldId="3712"/>
            <ac:picMk id="2" creationId="{0D4850E5-FE22-EF8F-5514-CF0D033A00A4}"/>
          </ac:picMkLst>
        </pc:picChg>
      </pc:sldChg>
    </pc:docChg>
  </pc:docChgLst>
  <pc:docChgLst>
    <pc:chgData name="Jeremy Clifton" userId="S::wec@woodfordec.onmicrosoft.com::b7121016-a606-4e59-9b8c-d8cabdc242a8" providerId="AD" clId="Web-{7F2A9CB6-2B71-8E63-A918-DD2B6C815054}"/>
    <pc:docChg chg="addSld delSld modSld sldOrd">
      <pc:chgData name="Jeremy Clifton" userId="S::wec@woodfordec.onmicrosoft.com::b7121016-a606-4e59-9b8c-d8cabdc242a8" providerId="AD" clId="Web-{7F2A9CB6-2B71-8E63-A918-DD2B6C815054}" dt="2025-11-16T08:14:27.525" v="342"/>
      <pc:docMkLst>
        <pc:docMk/>
      </pc:docMkLst>
    </pc:docChg>
  </pc:docChgLst>
  <pc:docChgLst>
    <pc:chgData name="Jeremy Clifton" userId="S::wec@woodfordec.onmicrosoft.com::b7121016-a606-4e59-9b8c-d8cabdc242a8" providerId="AD" clId="Web-{D0ECD484-8241-CC8E-CBDF-594875B28921}"/>
    <pc:docChg chg="modSld">
      <pc:chgData name="Jeremy Clifton" userId="S::wec@woodfordec.onmicrosoft.com::b7121016-a606-4e59-9b8c-d8cabdc242a8" providerId="AD" clId="Web-{D0ECD484-8241-CC8E-CBDF-594875B28921}" dt="2025-11-23T09:51:59.814" v="25" actId="20577"/>
      <pc:docMkLst>
        <pc:docMk/>
      </pc:docMkLst>
    </pc:docChg>
  </pc:docChgLst>
  <pc:docChgLst>
    <pc:chgData name="Jeremy Clifton" userId="S::wec@woodfordec.onmicrosoft.com::b7121016-a606-4e59-9b8c-d8cabdc242a8" providerId="AD" clId="Web-{9E60E61D-5E33-D43E-2B0D-B9934AA28448}"/>
    <pc:docChg chg="addSld delSld modSld sldOrd">
      <pc:chgData name="Jeremy Clifton" userId="S::wec@woodfordec.onmicrosoft.com::b7121016-a606-4e59-9b8c-d8cabdc242a8" providerId="AD" clId="Web-{9E60E61D-5E33-D43E-2B0D-B9934AA28448}" dt="2025-11-20T23:18:01.611" v="304"/>
      <pc:docMkLst>
        <pc:docMk/>
      </pc:docMkLst>
      <pc:sldChg chg="addSp delSp modSp">
        <pc:chgData name="Jeremy Clifton" userId="S::wec@woodfordec.onmicrosoft.com::b7121016-a606-4e59-9b8c-d8cabdc242a8" providerId="AD" clId="Web-{9E60E61D-5E33-D43E-2B0D-B9934AA28448}" dt="2025-11-20T23:14:57.242" v="254" actId="20577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9E60E61D-5E33-D43E-2B0D-B9934AA28448}" dt="2025-11-20T23:14:57.242" v="254" actId="20577"/>
          <ac:spMkLst>
            <pc:docMk/>
            <pc:sldMk cId="1055376771" sldId="3674"/>
            <ac:spMk id="3" creationId="{95B4ABAA-C96A-2FD7-A1AF-E8184A675494}"/>
          </ac:spMkLst>
        </pc:spChg>
      </pc:sldChg>
      <pc:sldChg chg="addSp modSp add replId">
        <pc:chgData name="Jeremy Clifton" userId="S::wec@woodfordec.onmicrosoft.com::b7121016-a606-4e59-9b8c-d8cabdc242a8" providerId="AD" clId="Web-{9E60E61D-5E33-D43E-2B0D-B9934AA28448}" dt="2025-11-20T23:17:51.845" v="302" actId="1076"/>
        <pc:sldMkLst>
          <pc:docMk/>
          <pc:sldMk cId="72397555" sldId="3693"/>
        </pc:sldMkLst>
      </pc:sldChg>
    </pc:docChg>
  </pc:docChgLst>
  <pc:docChgLst>
    <pc:chgData name="Jeremy Clifton" userId="b7121016-a606-4e59-9b8c-d8cabdc242a8" providerId="ADAL" clId="{59DAF793-FF44-4679-BC2D-399D97055421}"/>
    <pc:docChg chg="custSel addSld delSld modSld sldOrd">
      <pc:chgData name="Jeremy Clifton" userId="b7121016-a606-4e59-9b8c-d8cabdc242a8" providerId="ADAL" clId="{59DAF793-FF44-4679-BC2D-399D97055421}" dt="2025-11-23T11:06:00.156" v="1150"/>
      <pc:docMkLst>
        <pc:docMk/>
      </pc:docMkLst>
      <pc:sldChg chg="new">
        <pc:chgData name="Jeremy Clifton" userId="b7121016-a606-4e59-9b8c-d8cabdc242a8" providerId="ADAL" clId="{59DAF793-FF44-4679-BC2D-399D97055421}" dt="2025-11-23T11:05:46.997" v="1149" actId="680"/>
        <pc:sldMkLst>
          <pc:docMk/>
          <pc:sldMk cId="4261368320" sldId="3706"/>
        </pc:sldMkLst>
      </pc:sldChg>
    </pc:docChg>
  </pc:docChgLst>
  <pc:docChgLst>
    <pc:chgData name="Jeremy Clifton" userId="S::wec@woodfordec.onmicrosoft.com::b7121016-a606-4e59-9b8c-d8cabdc242a8" providerId="AD" clId="Web-{A1CF4879-6EE6-33B2-0232-F53C4CAF35E8}"/>
    <pc:docChg chg="addSld delSld modSld sldOrd">
      <pc:chgData name="Jeremy Clifton" userId="S::wec@woodfordec.onmicrosoft.com::b7121016-a606-4e59-9b8c-d8cabdc242a8" providerId="AD" clId="Web-{A1CF4879-6EE6-33B2-0232-F53C4CAF35E8}" dt="2025-11-16T09:41:00.417" v="153"/>
      <pc:docMkLst>
        <pc:docMk/>
      </pc:docMkLst>
      <pc:sldChg chg="addSp delSp modSp add ord replId">
        <pc:chgData name="Jeremy Clifton" userId="S::wec@woodfordec.onmicrosoft.com::b7121016-a606-4e59-9b8c-d8cabdc242a8" providerId="AD" clId="Web-{A1CF4879-6EE6-33B2-0232-F53C4CAF35E8}" dt="2025-11-16T09:41:00.417" v="153"/>
        <pc:sldMkLst>
          <pc:docMk/>
          <pc:sldMk cId="1055376771" sldId="3674"/>
        </pc:sldMkLst>
        <pc:spChg chg="mod">
          <ac:chgData name="Jeremy Clifton" userId="S::wec@woodfordec.onmicrosoft.com::b7121016-a606-4e59-9b8c-d8cabdc242a8" providerId="AD" clId="Web-{A1CF4879-6EE6-33B2-0232-F53C4CAF35E8}" dt="2025-11-16T09:40:01.932" v="146" actId="20577"/>
          <ac:spMkLst>
            <pc:docMk/>
            <pc:sldMk cId="1055376771" sldId="3674"/>
            <ac:spMk id="3" creationId="{95B4ABAA-C96A-2FD7-A1AF-E8184A675494}"/>
          </ac:spMkLst>
        </pc:spChg>
      </pc:sldChg>
    </pc:docChg>
  </pc:docChgLst>
  <pc:docChgLst>
    <pc:chgData name="Jeremy Clifton" userId="S::wec@woodfordec.onmicrosoft.com::b7121016-a606-4e59-9b8c-d8cabdc242a8" providerId="AD" clId="Web-{3B8E3936-D608-F3C1-0AD3-D062A4DF9E8E}"/>
    <pc:docChg chg="addSld delSld modSld sldOrd">
      <pc:chgData name="Jeremy Clifton" userId="S::wec@woodfordec.onmicrosoft.com::b7121016-a606-4e59-9b8c-d8cabdc242a8" providerId="AD" clId="Web-{3B8E3936-D608-F3C1-0AD3-D062A4DF9E8E}" dt="2025-12-07T09:51:08.958" v="41"/>
      <pc:docMkLst>
        <pc:docMk/>
      </pc:docMkLst>
      <pc:sldChg chg="addSp delSp modSp">
        <pc:chgData name="Jeremy Clifton" userId="S::wec@woodfordec.onmicrosoft.com::b7121016-a606-4e59-9b8c-d8cabdc242a8" providerId="AD" clId="Web-{3B8E3936-D608-F3C1-0AD3-D062A4DF9E8E}" dt="2025-12-07T09:40:17.238" v="4" actId="14100"/>
        <pc:sldMkLst>
          <pc:docMk/>
          <pc:sldMk cId="1055376771" sldId="3674"/>
        </pc:sldMkLst>
        <pc:picChg chg="del">
          <ac:chgData name="Jeremy Clifton" userId="S::wec@woodfordec.onmicrosoft.com::b7121016-a606-4e59-9b8c-d8cabdc242a8" providerId="AD" clId="Web-{3B8E3936-D608-F3C1-0AD3-D062A4DF9E8E}" dt="2025-12-07T09:40:10.066" v="0"/>
          <ac:picMkLst>
            <pc:docMk/>
            <pc:sldMk cId="1055376771" sldId="3674"/>
            <ac:picMk id="2" creationId="{BE2388C6-C546-2A82-9093-CFA79F0E1231}"/>
          </ac:picMkLst>
        </pc:picChg>
        <pc:picChg chg="add mod">
          <ac:chgData name="Jeremy Clifton" userId="S::wec@woodfordec.onmicrosoft.com::b7121016-a606-4e59-9b8c-d8cabdc242a8" providerId="AD" clId="Web-{3B8E3936-D608-F3C1-0AD3-D062A4DF9E8E}" dt="2025-12-07T09:40:17.238" v="4" actId="14100"/>
          <ac:picMkLst>
            <pc:docMk/>
            <pc:sldMk cId="1055376771" sldId="3674"/>
            <ac:picMk id="5" creationId="{6447C4D6-28DB-CFA9-F0EB-30A19D4D09E5}"/>
          </ac:picMkLst>
        </pc:picChg>
      </pc:sldChg>
      <pc:sldChg chg="del">
        <pc:chgData name="Jeremy Clifton" userId="S::wec@woodfordec.onmicrosoft.com::b7121016-a606-4e59-9b8c-d8cabdc242a8" providerId="AD" clId="Web-{3B8E3936-D608-F3C1-0AD3-D062A4DF9E8E}" dt="2025-12-07T09:51:08.958" v="41"/>
        <pc:sldMkLst>
          <pc:docMk/>
          <pc:sldMk cId="1465952056" sldId="3686"/>
        </pc:sldMkLst>
      </pc:sldChg>
      <pc:sldChg chg="addSp modSp ord">
        <pc:chgData name="Jeremy Clifton" userId="S::wec@woodfordec.onmicrosoft.com::b7121016-a606-4e59-9b8c-d8cabdc242a8" providerId="AD" clId="Web-{3B8E3936-D608-F3C1-0AD3-D062A4DF9E8E}" dt="2025-12-07T09:44:14.462" v="20"/>
        <pc:sldMkLst>
          <pc:docMk/>
          <pc:sldMk cId="4261368320" sldId="3706"/>
        </pc:sldMkLst>
        <pc:picChg chg="add mod modCrop">
          <ac:chgData name="Jeremy Clifton" userId="S::wec@woodfordec.onmicrosoft.com::b7121016-a606-4e59-9b8c-d8cabdc242a8" providerId="AD" clId="Web-{3B8E3936-D608-F3C1-0AD3-D062A4DF9E8E}" dt="2025-12-07T09:43:38.008" v="18" actId="1076"/>
          <ac:picMkLst>
            <pc:docMk/>
            <pc:sldMk cId="4261368320" sldId="3706"/>
            <ac:picMk id="2" creationId="{343AE6CA-2C8B-D041-BF7E-7995B8317BE7}"/>
          </ac:picMkLst>
        </pc:picChg>
      </pc:sldChg>
      <pc:sldChg chg="modSp">
        <pc:chgData name="Jeremy Clifton" userId="S::wec@woodfordec.onmicrosoft.com::b7121016-a606-4e59-9b8c-d8cabdc242a8" providerId="AD" clId="Web-{3B8E3936-D608-F3C1-0AD3-D062A4DF9E8E}" dt="2025-12-07T09:40:44.848" v="10" actId="20577"/>
        <pc:sldMkLst>
          <pc:docMk/>
          <pc:sldMk cId="1903337150" sldId="3714"/>
        </pc:sldMkLst>
        <pc:spChg chg="mod">
          <ac:chgData name="Jeremy Clifton" userId="S::wec@woodfordec.onmicrosoft.com::b7121016-a606-4e59-9b8c-d8cabdc242a8" providerId="AD" clId="Web-{3B8E3936-D608-F3C1-0AD3-D062A4DF9E8E}" dt="2025-12-07T09:40:44.848" v="10" actId="20577"/>
          <ac:spMkLst>
            <pc:docMk/>
            <pc:sldMk cId="1903337150" sldId="3714"/>
            <ac:spMk id="3" creationId="{1C6549C8-07D9-A5B5-0F25-9015B0CF99B7}"/>
          </ac:spMkLst>
        </pc:spChg>
      </pc:sldChg>
      <pc:sldChg chg="addSp delSp modSp add ord replId">
        <pc:chgData name="Jeremy Clifton" userId="S::wec@woodfordec.onmicrosoft.com::b7121016-a606-4e59-9b8c-d8cabdc242a8" providerId="AD" clId="Web-{3B8E3936-D608-F3C1-0AD3-D062A4DF9E8E}" dt="2025-12-07T09:45:42.355" v="31" actId="1076"/>
        <pc:sldMkLst>
          <pc:docMk/>
          <pc:sldMk cId="2810389481" sldId="3715"/>
        </pc:sldMkLst>
        <pc:picChg chg="add del mod">
          <ac:chgData name="Jeremy Clifton" userId="S::wec@woodfordec.onmicrosoft.com::b7121016-a606-4e59-9b8c-d8cabdc242a8" providerId="AD" clId="Web-{3B8E3936-D608-F3C1-0AD3-D062A4DF9E8E}" dt="2025-12-07T09:45:13.494" v="26"/>
          <ac:picMkLst>
            <pc:docMk/>
            <pc:sldMk cId="2810389481" sldId="3715"/>
            <ac:picMk id="2" creationId="{29295DA3-8113-4EC4-A724-A2086870F6A6}"/>
          </ac:picMkLst>
        </pc:picChg>
        <pc:picChg chg="add mod">
          <ac:chgData name="Jeremy Clifton" userId="S::wec@woodfordec.onmicrosoft.com::b7121016-a606-4e59-9b8c-d8cabdc242a8" providerId="AD" clId="Web-{3B8E3936-D608-F3C1-0AD3-D062A4DF9E8E}" dt="2025-12-07T09:45:42.355" v="31" actId="1076"/>
          <ac:picMkLst>
            <pc:docMk/>
            <pc:sldMk cId="2810389481" sldId="3715"/>
            <ac:picMk id="3" creationId="{B8DDB216-B7C7-319B-9F33-56292D30A526}"/>
          </ac:picMkLst>
        </pc:picChg>
      </pc:sldChg>
      <pc:sldChg chg="add replId">
        <pc:chgData name="Jeremy Clifton" userId="S::wec@woodfordec.onmicrosoft.com::b7121016-a606-4e59-9b8c-d8cabdc242a8" providerId="AD" clId="Web-{3B8E3936-D608-F3C1-0AD3-D062A4DF9E8E}" dt="2025-12-07T09:44:12.024" v="19"/>
        <pc:sldMkLst>
          <pc:docMk/>
          <pc:sldMk cId="888606862" sldId="3716"/>
        </pc:sldMkLst>
      </pc:sldChg>
      <pc:sldChg chg="add ord replId">
        <pc:chgData name="Jeremy Clifton" userId="S::wec@woodfordec.onmicrosoft.com::b7121016-a606-4e59-9b8c-d8cabdc242a8" providerId="AD" clId="Web-{3B8E3936-D608-F3C1-0AD3-D062A4DF9E8E}" dt="2025-12-07T09:46:02.089" v="33"/>
        <pc:sldMkLst>
          <pc:docMk/>
          <pc:sldMk cId="3641074669" sldId="3717"/>
        </pc:sldMkLst>
      </pc:sldChg>
      <pc:sldChg chg="add replId">
        <pc:chgData name="Jeremy Clifton" userId="S::wec@woodfordec.onmicrosoft.com::b7121016-a606-4e59-9b8c-d8cabdc242a8" providerId="AD" clId="Web-{3B8E3936-D608-F3C1-0AD3-D062A4DF9E8E}" dt="2025-12-07T09:45:59.917" v="32"/>
        <pc:sldMkLst>
          <pc:docMk/>
          <pc:sldMk cId="3602857820" sldId="3718"/>
        </pc:sldMkLst>
      </pc:sldChg>
      <pc:sldChg chg="addSp modSp add ord replId">
        <pc:chgData name="Jeremy Clifton" userId="S::wec@woodfordec.onmicrosoft.com::b7121016-a606-4e59-9b8c-d8cabdc242a8" providerId="AD" clId="Web-{3B8E3936-D608-F3C1-0AD3-D062A4DF9E8E}" dt="2025-12-07T09:46:57.153" v="40" actId="1076"/>
        <pc:sldMkLst>
          <pc:docMk/>
          <pc:sldMk cId="2145783262" sldId="3719"/>
        </pc:sldMkLst>
        <pc:picChg chg="add mod">
          <ac:chgData name="Jeremy Clifton" userId="S::wec@woodfordec.onmicrosoft.com::b7121016-a606-4e59-9b8c-d8cabdc242a8" providerId="AD" clId="Web-{3B8E3936-D608-F3C1-0AD3-D062A4DF9E8E}" dt="2025-12-07T09:46:57.153" v="40" actId="1076"/>
          <ac:picMkLst>
            <pc:docMk/>
            <pc:sldMk cId="2145783262" sldId="3719"/>
            <ac:picMk id="2" creationId="{F3F59716-6104-8E90-AFB0-34AC61EFB7DC}"/>
          </ac:picMkLst>
        </pc:picChg>
      </pc:sldChg>
    </pc:docChg>
  </pc:docChgLst>
  <pc:docChgLst>
    <pc:chgData clId="Web-{92CD546A-0E58-2235-1347-B57673378127}"/>
    <pc:docChg chg="modSld">
      <pc:chgData name="" userId="" providerId="" clId="Web-{92CD546A-0E58-2235-1347-B57673378127}" dt="2025-11-16T09:42:33.207" v="1" actId="1076"/>
      <pc:docMkLst>
        <pc:docMk/>
      </pc:docMkLst>
      <pc:sldChg chg="modSp">
        <pc:chgData name="" userId="" providerId="" clId="Web-{92CD546A-0E58-2235-1347-B57673378127}" dt="2025-11-16T09:42:33.207" v="1" actId="1076"/>
        <pc:sldMkLst>
          <pc:docMk/>
          <pc:sldMk cId="1055376771" sldId="36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08/12/2025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0C4C-42C6-C10F-73D2-9183AA18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re Did Your Christmas Tree Come From? | Yale Sustainability">
            <a:extLst>
              <a:ext uri="{FF2B5EF4-FFF2-40B4-BE49-F238E27FC236}">
                <a16:creationId xmlns:a16="http://schemas.microsoft.com/office/drawing/2014/main" id="{00621D8E-DD40-E94D-B939-A1942375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05" y="1712987"/>
            <a:ext cx="10349972" cy="4539586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AADD8C6-54DD-CCBE-865E-8E1A3F2FE92A}"/>
              </a:ext>
            </a:extLst>
          </p:cNvPr>
          <p:cNvSpPr txBox="1"/>
          <p:nvPr/>
        </p:nvSpPr>
        <p:spPr>
          <a:xfrm>
            <a:off x="138180" y="318929"/>
            <a:ext cx="11917609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When do you put up your Christmas tree?</a:t>
            </a:r>
          </a:p>
        </p:txBody>
      </p:sp>
    </p:spTree>
    <p:extLst>
      <p:ext uri="{BB962C8B-B14F-4D97-AF65-F5344CB8AC3E}">
        <p14:creationId xmlns:p14="http://schemas.microsoft.com/office/powerpoint/2010/main" val="7239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8D55-328A-DEB2-5EB4-CF8504932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5B4ABAA-C96A-2FD7-A1AF-E8184A675494}"/>
              </a:ext>
            </a:extLst>
          </p:cNvPr>
          <p:cNvSpPr txBox="1"/>
          <p:nvPr/>
        </p:nvSpPr>
        <p:spPr>
          <a:xfrm>
            <a:off x="258018" y="252919"/>
            <a:ext cx="11341678" cy="21544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8000" b="1" u="sng">
                <a:solidFill>
                  <a:schemeClr val="bg2"/>
                </a:solidFill>
                <a:ea typeface="Calibri"/>
                <a:cs typeface="Calibri"/>
              </a:rPr>
              <a:t>Rejoice</a:t>
            </a:r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 in God's mercy </a:t>
            </a:r>
          </a:p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        (v57-58)</a:t>
            </a:r>
            <a:endParaRPr lang="en-US" sz="8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7C4D6-28DB-CFA9-F0EB-30A19D4D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38" y="2578395"/>
            <a:ext cx="4999874" cy="3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3A0C9-1FE3-5C18-BC24-CA4B97211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C6549C8-07D9-A5B5-0F25-9015B0CF99B7}"/>
              </a:ext>
            </a:extLst>
          </p:cNvPr>
          <p:cNvSpPr txBox="1"/>
          <p:nvPr/>
        </p:nvSpPr>
        <p:spPr>
          <a:xfrm>
            <a:off x="745344" y="288361"/>
            <a:ext cx="11341678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the Lord had shown her </a:t>
            </a:r>
            <a:r>
              <a:rPr lang="en-US" sz="5400" u="sng">
                <a:solidFill>
                  <a:schemeClr val="accent4"/>
                </a:solidFill>
                <a:ea typeface="Calibri"/>
                <a:cs typeface="Calibri"/>
              </a:rPr>
              <a:t>great mercy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     </a:t>
            </a:r>
            <a:endParaRPr lang="en-US" sz="8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62D79-C75D-0B31-BB3D-6EF12563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680" y="1524000"/>
            <a:ext cx="6284641" cy="48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3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FED2-CA46-FE93-0998-5B029C03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BBA1CCA4-0143-F5E9-879B-400079073207}"/>
              </a:ext>
            </a:extLst>
          </p:cNvPr>
          <p:cNvSpPr txBox="1"/>
          <p:nvPr/>
        </p:nvSpPr>
        <p:spPr>
          <a:xfrm>
            <a:off x="258018" y="252919"/>
            <a:ext cx="11341678" cy="329320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8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Rejoice in God's mercy</a:t>
            </a:r>
          </a:p>
          <a:p>
            <a:pPr marL="1143000" indent="-1143000">
              <a:buAutoNum type="arabicPeriod"/>
            </a:pPr>
            <a:r>
              <a:rPr lang="en-US" sz="8000" b="1" u="sng">
                <a:solidFill>
                  <a:schemeClr val="bg2"/>
                </a:solidFill>
                <a:ea typeface="Calibri"/>
                <a:cs typeface="Calibri"/>
              </a:rPr>
              <a:t>Praise</a:t>
            </a:r>
            <a:r>
              <a:rPr lang="en-US" sz="8000" b="1">
                <a:solidFill>
                  <a:schemeClr val="bg2"/>
                </a:solidFill>
                <a:ea typeface="Calibri"/>
                <a:cs typeface="Calibri"/>
              </a:rPr>
              <a:t> </a:t>
            </a:r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your promise-keeping God 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(v59-64)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4850E5-FE22-EF8F-5514-CF0D033A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184" y="3652025"/>
            <a:ext cx="5039511" cy="29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B07AE-3063-36F7-14C1-A7A41767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1E36260C-2ECF-4101-3F6B-05309EE9AC4D}"/>
              </a:ext>
            </a:extLst>
          </p:cNvPr>
          <p:cNvSpPr txBox="1"/>
          <p:nvPr/>
        </p:nvSpPr>
        <p:spPr>
          <a:xfrm>
            <a:off x="258018" y="252919"/>
            <a:ext cx="11341678" cy="40318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8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Rejoice in God's mercy</a:t>
            </a:r>
          </a:p>
          <a:p>
            <a:pPr marL="1143000" indent="-1143000">
              <a:buAutoNum type="arabicPeriod"/>
            </a:pPr>
            <a:r>
              <a:rPr lang="en-US" sz="48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Praise your promise-keeping God</a:t>
            </a:r>
          </a:p>
          <a:p>
            <a:pPr marL="1143000" indent="-1143000">
              <a:buAutoNum type="arabicPeriod"/>
            </a:pPr>
            <a:r>
              <a:rPr lang="en-US" sz="8000" b="1" u="sng">
                <a:solidFill>
                  <a:schemeClr val="bg2"/>
                </a:solidFill>
                <a:ea typeface="Calibri"/>
                <a:cs typeface="Calibri"/>
              </a:rPr>
              <a:t>Wonder</a:t>
            </a:r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 at God's salvation plan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(v65-79)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C727BD-BD70-17DE-A879-F47A2933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90" y="4283927"/>
            <a:ext cx="3526708" cy="2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+ Thousand Exodus Bible Royalty-Free Images, Stock Photos &amp; Pictures |  Shutterstock">
            <a:extLst>
              <a:ext uri="{FF2B5EF4-FFF2-40B4-BE49-F238E27FC236}">
                <a16:creationId xmlns:a16="http://schemas.microsoft.com/office/drawing/2014/main" id="{343AE6CA-2C8B-D041-BF7E-7995B831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0" b="7241"/>
          <a:stretch>
            <a:fillRect/>
          </a:stretch>
        </p:blipFill>
        <p:spPr>
          <a:xfrm>
            <a:off x="3300619" y="383762"/>
            <a:ext cx="6098779" cy="61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BBD6-D5F6-B59B-E6A3-13E21BB14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Priests in the Old Testament Prepared Sacrificial Animals as a Sign of  Christ - Taylor Marshall">
            <a:extLst>
              <a:ext uri="{FF2B5EF4-FFF2-40B4-BE49-F238E27FC236}">
                <a16:creationId xmlns:a16="http://schemas.microsoft.com/office/drawing/2014/main" id="{B8DDB216-B7C7-319B-9F33-56292D30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32" y="637829"/>
            <a:ext cx="9656830" cy="55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8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984F-1D64-72AF-BD01-30820B77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LAMB OF GOD, WHO TAKES AWAY THE SINS OF THE WORLD | A CHRISTIAN  PILGRIMAGE">
            <a:extLst>
              <a:ext uri="{FF2B5EF4-FFF2-40B4-BE49-F238E27FC236}">
                <a16:creationId xmlns:a16="http://schemas.microsoft.com/office/drawing/2014/main" id="{F3F59716-6104-8E90-AFB0-34AC61EFB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43" y="477757"/>
            <a:ext cx="7812154" cy="589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8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E446D-3A56-8FD4-E52F-93270623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A265A7D3-DD40-F1DF-B2F3-F78A1107D4B6}"/>
              </a:ext>
            </a:extLst>
          </p:cNvPr>
          <p:cNvSpPr txBox="1"/>
          <p:nvPr/>
        </p:nvSpPr>
        <p:spPr>
          <a:xfrm>
            <a:off x="258018" y="252919"/>
            <a:ext cx="11341678" cy="40318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48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Rejoice in God's mercy</a:t>
            </a:r>
          </a:p>
          <a:p>
            <a:pPr marL="1143000" indent="-1143000">
              <a:buAutoNum type="arabicPeriod"/>
            </a:pPr>
            <a:r>
              <a:rPr lang="en-US" sz="48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Praise your promise-keeping God</a:t>
            </a:r>
          </a:p>
          <a:p>
            <a:pPr marL="1143000" indent="-1143000">
              <a:buAutoNum type="arabicPeriod"/>
            </a:pPr>
            <a:r>
              <a:rPr lang="en-US" sz="8000" b="1" u="sng">
                <a:solidFill>
                  <a:schemeClr val="bg2"/>
                </a:solidFill>
                <a:ea typeface="Calibri"/>
                <a:cs typeface="Calibri"/>
              </a:rPr>
              <a:t>Wonder</a:t>
            </a:r>
            <a:r>
              <a:rPr lang="en-US" sz="8000">
                <a:solidFill>
                  <a:schemeClr val="bg2"/>
                </a:solidFill>
                <a:ea typeface="Calibri"/>
                <a:cs typeface="Calibri"/>
              </a:rPr>
              <a:t> at God's salvation plan </a:t>
            </a:r>
            <a:r>
              <a:rPr lang="en-US" sz="5400">
                <a:solidFill>
                  <a:schemeClr val="bg2"/>
                </a:solidFill>
                <a:ea typeface="Calibri"/>
                <a:cs typeface="Calibri"/>
              </a:rPr>
              <a:t>(v65-79)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F9E87-B18A-0421-B83F-E4E1094A4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390" y="4283927"/>
            <a:ext cx="3526708" cy="23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0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67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</cp:revision>
  <cp:lastPrinted>2023-02-12T02:31:22Z</cp:lastPrinted>
  <dcterms:created xsi:type="dcterms:W3CDTF">2019-12-15T16:16:57Z</dcterms:created>
  <dcterms:modified xsi:type="dcterms:W3CDTF">2025-12-08T17:53:34Z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